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2" r:id="rId4"/>
  </p:sldMasterIdLst>
  <p:notesMasterIdLst>
    <p:notesMasterId r:id="rId17"/>
  </p:notesMasterIdLst>
  <p:handoutMasterIdLst>
    <p:handoutMasterId r:id="rId18"/>
  </p:handoutMasterIdLst>
  <p:sldIdLst>
    <p:sldId id="316" r:id="rId5"/>
    <p:sldId id="339" r:id="rId6"/>
    <p:sldId id="318" r:id="rId7"/>
    <p:sldId id="329" r:id="rId8"/>
    <p:sldId id="326" r:id="rId9"/>
    <p:sldId id="281" r:id="rId10"/>
    <p:sldId id="337" r:id="rId11"/>
    <p:sldId id="353" r:id="rId12"/>
    <p:sldId id="354" r:id="rId13"/>
    <p:sldId id="345" r:id="rId14"/>
    <p:sldId id="352" r:id="rId15"/>
    <p:sldId id="274" r:id="rId16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tags" Target="tags/tag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EE708C-EF80-46E3-A0D7-2542595A4DB0}" type="doc">
      <dgm:prSet loTypeId="urn:microsoft.com/office/officeart/2005/8/layout/list1" loCatId="list" qsTypeId="urn:microsoft.com/office/officeart/2005/8/quickstyle/3d4" qsCatId="3D" csTypeId="urn:microsoft.com/office/officeart/2005/8/colors/accent1_3" csCatId="accent1" phldr="1"/>
      <dgm:spPr/>
      <dgm:t>
        <a:bodyPr/>
        <a:lstStyle/>
        <a:p>
          <a:endParaRPr lang="en-US"/>
        </a:p>
      </dgm:t>
    </dgm:pt>
    <dgm:pt modelId="{12627CF2-0B62-4D43-ACB3-FFE808B00B8D}">
      <dgm:prSet/>
      <dgm:spPr/>
      <dgm:t>
        <a:bodyPr/>
        <a:lstStyle/>
        <a:p>
          <a:r>
            <a:rPr lang="en-US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Image Storage: 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92464095-5493-46FD-B910-05072AD9060E}" type="parTrans" cxnId="{A7027F88-7733-46FD-A4D6-F873C1A66012}">
      <dgm:prSet/>
      <dgm:spPr/>
      <dgm:t>
        <a:bodyPr/>
        <a:lstStyle/>
        <a:p>
          <a:endParaRPr lang="en-US"/>
        </a:p>
      </dgm:t>
    </dgm:pt>
    <dgm:pt modelId="{9A1EFBFC-3B13-4D0F-A449-07F6BAF590DE}" type="sibTrans" cxnId="{A7027F88-7733-46FD-A4D6-F873C1A66012}">
      <dgm:prSet/>
      <dgm:spPr/>
      <dgm:t>
        <a:bodyPr/>
        <a:lstStyle/>
        <a:p>
          <a:endParaRPr lang="en-US"/>
        </a:p>
      </dgm:t>
    </dgm:pt>
    <dgm:pt modelId="{B293BC52-5410-4641-9437-AA1666616B1D}">
      <dgm:prSet custT="1"/>
      <dgm:spPr/>
      <dgm:t>
        <a:bodyPr/>
        <a:lstStyle/>
        <a:p>
          <a:r>
            <a:rPr lang="en-US" sz="1400" b="1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Convenient Access</a:t>
          </a:r>
          <a:r>
            <a:rPr lang="en-US" sz="1400" dirty="0">
              <a:solidFill>
                <a:schemeClr val="bg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: We securely store your images for easy retrieval</a:t>
          </a:r>
        </a:p>
      </dgm:t>
    </dgm:pt>
    <dgm:pt modelId="{2E1AF894-A272-4AFC-B31E-5E53A3DC4703}" type="parTrans" cxnId="{DAFA101A-D309-4049-9D7B-EEDFD7531E48}">
      <dgm:prSet/>
      <dgm:spPr/>
      <dgm:t>
        <a:bodyPr/>
        <a:lstStyle/>
        <a:p>
          <a:endParaRPr lang="en-US"/>
        </a:p>
      </dgm:t>
    </dgm:pt>
    <dgm:pt modelId="{997D0C20-7A0D-4C4F-A749-CC254652A802}" type="sibTrans" cxnId="{DAFA101A-D309-4049-9D7B-EEDFD7531E48}">
      <dgm:prSet/>
      <dgm:spPr/>
      <dgm:t>
        <a:bodyPr/>
        <a:lstStyle/>
        <a:p>
          <a:endParaRPr lang="en-US"/>
        </a:p>
      </dgm:t>
    </dgm:pt>
    <dgm:pt modelId="{E63DA71F-02DA-44AA-840A-BD6E52EF897D}">
      <dgm:prSet custT="1"/>
      <dgm:spPr/>
      <dgm:t>
        <a:bodyPr/>
        <a:lstStyle/>
        <a:p>
          <a:r>
            <a:rPr lang="en-US" sz="1400" b="1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Organized System</a:t>
          </a:r>
          <a:r>
            <a:rPr lang="en-US" sz="1400" dirty="0">
              <a:solidFill>
                <a:schemeClr val="bg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: Quickly find the right images when you need them. </a:t>
          </a:r>
        </a:p>
      </dgm:t>
    </dgm:pt>
    <dgm:pt modelId="{9BD179C7-D637-45A9-9584-DFF223B5913A}" type="parTrans" cxnId="{A860D7B4-EE6E-4F9D-AD2D-1E21F41DB6CB}">
      <dgm:prSet/>
      <dgm:spPr/>
      <dgm:t>
        <a:bodyPr/>
        <a:lstStyle/>
        <a:p>
          <a:endParaRPr lang="en-US"/>
        </a:p>
      </dgm:t>
    </dgm:pt>
    <dgm:pt modelId="{520EC9AF-9DC5-440A-A8AE-75874C4FBF21}" type="sibTrans" cxnId="{A860D7B4-EE6E-4F9D-AD2D-1E21F41DB6CB}">
      <dgm:prSet/>
      <dgm:spPr/>
      <dgm:t>
        <a:bodyPr/>
        <a:lstStyle/>
        <a:p>
          <a:endParaRPr lang="en-US"/>
        </a:p>
      </dgm:t>
    </dgm:pt>
    <dgm:pt modelId="{78197CB1-38FF-444B-BCD6-F7CA7D45FD51}">
      <dgm:prSet custT="1"/>
      <dgm:spPr/>
      <dgm:t>
        <a:bodyPr/>
        <a:lstStyle/>
        <a:p>
          <a:r>
            <a:rPr lang="en-US" sz="1400" b="1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Flexible Updates: </a:t>
          </a:r>
          <a:r>
            <a:rPr lang="en-US" sz="1400" dirty="0">
              <a:solidFill>
                <a:schemeClr val="bg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Easily update images as your product line evolves</a:t>
          </a:r>
        </a:p>
      </dgm:t>
    </dgm:pt>
    <dgm:pt modelId="{5987306C-6736-4565-9CA0-7F81F85695D6}" type="parTrans" cxnId="{1662D6F4-2129-4ADA-9370-D35CDD459D00}">
      <dgm:prSet/>
      <dgm:spPr/>
      <dgm:t>
        <a:bodyPr/>
        <a:lstStyle/>
        <a:p>
          <a:endParaRPr lang="en-US"/>
        </a:p>
      </dgm:t>
    </dgm:pt>
    <dgm:pt modelId="{73867B8B-426F-43C7-85FE-D54BB3CC50E6}" type="sibTrans" cxnId="{1662D6F4-2129-4ADA-9370-D35CDD459D00}">
      <dgm:prSet/>
      <dgm:spPr/>
      <dgm:t>
        <a:bodyPr/>
        <a:lstStyle/>
        <a:p>
          <a:endParaRPr lang="en-US"/>
        </a:p>
      </dgm:t>
    </dgm:pt>
    <dgm:pt modelId="{E2F3D535-2D46-4BA0-8CAF-15B63288A184}">
      <dgm:prSet/>
      <dgm:spPr/>
      <dgm:t>
        <a:bodyPr/>
        <a:lstStyle/>
        <a:p>
          <a:r>
            <a:rPr lang="en-US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Custom Color Options: 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848F9ED1-852F-426F-8837-EB7C2912F9C3}" type="parTrans" cxnId="{AE1BAFE2-B792-4561-A35A-9320214278FC}">
      <dgm:prSet/>
      <dgm:spPr/>
      <dgm:t>
        <a:bodyPr/>
        <a:lstStyle/>
        <a:p>
          <a:endParaRPr lang="en-US"/>
        </a:p>
      </dgm:t>
    </dgm:pt>
    <dgm:pt modelId="{B57F26A0-FE0B-44E8-970D-F5F306E5A84E}" type="sibTrans" cxnId="{AE1BAFE2-B792-4561-A35A-9320214278FC}">
      <dgm:prSet/>
      <dgm:spPr/>
      <dgm:t>
        <a:bodyPr/>
        <a:lstStyle/>
        <a:p>
          <a:endParaRPr lang="en-US"/>
        </a:p>
      </dgm:t>
    </dgm:pt>
    <dgm:pt modelId="{6CFF6D7D-A9BB-40F6-AFB3-A0B3AE996D0C}">
      <dgm:prSet custT="1"/>
      <dgm:spPr/>
      <dgm:t>
        <a:bodyPr/>
        <a:lstStyle/>
        <a:p>
          <a:r>
            <a:rPr lang="en-US" sz="1400" b="1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Tailored to You</a:t>
          </a:r>
          <a:r>
            <a:rPr lang="en-US" sz="1400" b="1" dirty="0">
              <a:solidFill>
                <a:schemeClr val="bg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: </a:t>
          </a:r>
          <a:r>
            <a:rPr lang="en-US" sz="1400" dirty="0">
              <a:solidFill>
                <a:schemeClr val="bg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Choose from a variety of colors to match your branding</a:t>
          </a:r>
        </a:p>
      </dgm:t>
    </dgm:pt>
    <dgm:pt modelId="{A0FBB623-53F5-4F29-BB4E-FDA3AEC58DB9}" type="parTrans" cxnId="{BDBDCA02-A2DA-42BA-AF79-B8E56C9884B0}">
      <dgm:prSet/>
      <dgm:spPr/>
      <dgm:t>
        <a:bodyPr/>
        <a:lstStyle/>
        <a:p>
          <a:endParaRPr lang="en-US"/>
        </a:p>
      </dgm:t>
    </dgm:pt>
    <dgm:pt modelId="{F9D23073-B809-4998-B419-BEBB6C5951E3}" type="sibTrans" cxnId="{BDBDCA02-A2DA-42BA-AF79-B8E56C9884B0}">
      <dgm:prSet/>
      <dgm:spPr/>
      <dgm:t>
        <a:bodyPr/>
        <a:lstStyle/>
        <a:p>
          <a:endParaRPr lang="en-US"/>
        </a:p>
      </dgm:t>
    </dgm:pt>
    <dgm:pt modelId="{ECBFCB16-0C91-4201-8714-A9A848E50098}">
      <dgm:prSet custT="1"/>
      <dgm:spPr/>
      <dgm:t>
        <a:bodyPr/>
        <a:lstStyle/>
        <a:p>
          <a:r>
            <a:rPr lang="en-US" sz="1400" b="1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Enhanced Appeal: </a:t>
          </a:r>
          <a:r>
            <a:rPr lang="en-US" sz="1400" dirty="0">
              <a:solidFill>
                <a:schemeClr val="bg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Showcase products in multiple styles to attract a wider audience</a:t>
          </a:r>
        </a:p>
      </dgm:t>
    </dgm:pt>
    <dgm:pt modelId="{F229A4A1-25C5-46D2-AA9D-3EF282EAA63E}" type="parTrans" cxnId="{9942B2F9-A827-4B87-A298-572717CAB2A4}">
      <dgm:prSet/>
      <dgm:spPr/>
      <dgm:t>
        <a:bodyPr/>
        <a:lstStyle/>
        <a:p>
          <a:endParaRPr lang="en-US"/>
        </a:p>
      </dgm:t>
    </dgm:pt>
    <dgm:pt modelId="{C58CFDD5-6957-4BC0-BB2C-131162B877BA}" type="sibTrans" cxnId="{9942B2F9-A827-4B87-A298-572717CAB2A4}">
      <dgm:prSet/>
      <dgm:spPr/>
      <dgm:t>
        <a:bodyPr/>
        <a:lstStyle/>
        <a:p>
          <a:endParaRPr lang="en-US"/>
        </a:p>
      </dgm:t>
    </dgm:pt>
    <dgm:pt modelId="{7157D852-1DFA-4DEA-B9A0-5C4FA513741E}">
      <dgm:prSet custT="1"/>
      <dgm:spPr/>
      <dgm:t>
        <a:bodyPr/>
        <a:lstStyle/>
        <a:p>
          <a:r>
            <a:rPr lang="en-US" sz="1400" b="1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Quick Adjustment</a:t>
          </a:r>
          <a:r>
            <a:rPr lang="en-US" sz="1400" b="1" dirty="0">
              <a:solidFill>
                <a:schemeClr val="bg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: </a:t>
          </a:r>
          <a:r>
            <a:rPr lang="en-US" sz="1400" dirty="0">
              <a:solidFill>
                <a:schemeClr val="bg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Request color changes swiftly to keep your visuals fresh.</a:t>
          </a:r>
        </a:p>
      </dgm:t>
    </dgm:pt>
    <dgm:pt modelId="{07BC1CB8-ED07-46D4-9ECC-B5AC624ED4BE}" type="parTrans" cxnId="{F1584FE3-C367-48AE-9771-92685177C687}">
      <dgm:prSet/>
      <dgm:spPr/>
      <dgm:t>
        <a:bodyPr/>
        <a:lstStyle/>
        <a:p>
          <a:endParaRPr lang="en-US"/>
        </a:p>
      </dgm:t>
    </dgm:pt>
    <dgm:pt modelId="{362C5364-7BAF-4BFF-9B69-10CB297657F2}" type="sibTrans" cxnId="{F1584FE3-C367-48AE-9771-92685177C687}">
      <dgm:prSet/>
      <dgm:spPr/>
      <dgm:t>
        <a:bodyPr/>
        <a:lstStyle/>
        <a:p>
          <a:endParaRPr lang="en-US"/>
        </a:p>
      </dgm:t>
    </dgm:pt>
    <dgm:pt modelId="{F34F2436-2A45-42CA-BA61-29E6867CCE4B}" type="pres">
      <dgm:prSet presAssocID="{99EE708C-EF80-46E3-A0D7-2542595A4DB0}" presName="linear" presStyleCnt="0">
        <dgm:presLayoutVars>
          <dgm:dir/>
          <dgm:animLvl val="lvl"/>
          <dgm:resizeHandles val="exact"/>
        </dgm:presLayoutVars>
      </dgm:prSet>
      <dgm:spPr/>
    </dgm:pt>
    <dgm:pt modelId="{65121292-0FAF-4AC0-ABC8-6EA3539DE850}" type="pres">
      <dgm:prSet presAssocID="{12627CF2-0B62-4D43-ACB3-FFE808B00B8D}" presName="parentLin" presStyleCnt="0"/>
      <dgm:spPr/>
    </dgm:pt>
    <dgm:pt modelId="{9D1A1BD5-730C-4CA4-85FE-1DA006DCE6C9}" type="pres">
      <dgm:prSet presAssocID="{12627CF2-0B62-4D43-ACB3-FFE808B00B8D}" presName="parentLeftMargin" presStyleLbl="node1" presStyleIdx="0" presStyleCnt="2"/>
      <dgm:spPr/>
    </dgm:pt>
    <dgm:pt modelId="{73F88368-C709-46A0-8494-C1AE07F243CD}" type="pres">
      <dgm:prSet presAssocID="{12627CF2-0B62-4D43-ACB3-FFE808B00B8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269235F-2AC5-4D91-BC38-124C535B2029}" type="pres">
      <dgm:prSet presAssocID="{12627CF2-0B62-4D43-ACB3-FFE808B00B8D}" presName="negativeSpace" presStyleCnt="0"/>
      <dgm:spPr/>
    </dgm:pt>
    <dgm:pt modelId="{B6259A8A-CD8D-478E-AFB4-23A352A98DE3}" type="pres">
      <dgm:prSet presAssocID="{12627CF2-0B62-4D43-ACB3-FFE808B00B8D}" presName="childText" presStyleLbl="conFgAcc1" presStyleIdx="0" presStyleCnt="2">
        <dgm:presLayoutVars>
          <dgm:bulletEnabled val="1"/>
        </dgm:presLayoutVars>
      </dgm:prSet>
      <dgm:spPr/>
    </dgm:pt>
    <dgm:pt modelId="{990F632B-3D24-4582-94FD-DA0571A7DB90}" type="pres">
      <dgm:prSet presAssocID="{9A1EFBFC-3B13-4D0F-A449-07F6BAF590DE}" presName="spaceBetweenRectangles" presStyleCnt="0"/>
      <dgm:spPr/>
    </dgm:pt>
    <dgm:pt modelId="{BAC7D38A-2711-48C8-870D-8D54C9413B6F}" type="pres">
      <dgm:prSet presAssocID="{E2F3D535-2D46-4BA0-8CAF-15B63288A184}" presName="parentLin" presStyleCnt="0"/>
      <dgm:spPr/>
    </dgm:pt>
    <dgm:pt modelId="{6419EEC9-CD31-4849-88A6-E3FC3AA44969}" type="pres">
      <dgm:prSet presAssocID="{E2F3D535-2D46-4BA0-8CAF-15B63288A184}" presName="parentLeftMargin" presStyleLbl="node1" presStyleIdx="0" presStyleCnt="2"/>
      <dgm:spPr/>
    </dgm:pt>
    <dgm:pt modelId="{4B474CB5-EB3E-4805-A28F-EB25D4704FCE}" type="pres">
      <dgm:prSet presAssocID="{E2F3D535-2D46-4BA0-8CAF-15B63288A184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FE436DD6-30EC-4D0A-99C4-3F091EF1AC84}" type="pres">
      <dgm:prSet presAssocID="{E2F3D535-2D46-4BA0-8CAF-15B63288A184}" presName="negativeSpace" presStyleCnt="0"/>
      <dgm:spPr/>
    </dgm:pt>
    <dgm:pt modelId="{AA7A25CD-8C10-4796-A854-6706CF60AF87}" type="pres">
      <dgm:prSet presAssocID="{E2F3D535-2D46-4BA0-8CAF-15B63288A184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BDBDCA02-A2DA-42BA-AF79-B8E56C9884B0}" srcId="{E2F3D535-2D46-4BA0-8CAF-15B63288A184}" destId="{6CFF6D7D-A9BB-40F6-AFB3-A0B3AE996D0C}" srcOrd="0" destOrd="0" parTransId="{A0FBB623-53F5-4F29-BB4E-FDA3AEC58DB9}" sibTransId="{F9D23073-B809-4998-B419-BEBB6C5951E3}"/>
    <dgm:cxn modelId="{0548A50F-6CC1-4EF6-A3A9-15AE2E546333}" type="presOf" srcId="{B293BC52-5410-4641-9437-AA1666616B1D}" destId="{B6259A8A-CD8D-478E-AFB4-23A352A98DE3}" srcOrd="0" destOrd="0" presId="urn:microsoft.com/office/officeart/2005/8/layout/list1"/>
    <dgm:cxn modelId="{DAFA101A-D309-4049-9D7B-EEDFD7531E48}" srcId="{12627CF2-0B62-4D43-ACB3-FFE808B00B8D}" destId="{B293BC52-5410-4641-9437-AA1666616B1D}" srcOrd="0" destOrd="0" parTransId="{2E1AF894-A272-4AFC-B31E-5E53A3DC4703}" sibTransId="{997D0C20-7A0D-4C4F-A749-CC254652A802}"/>
    <dgm:cxn modelId="{DBF3FC1B-3A31-4802-80C4-144ABE173B4F}" type="presOf" srcId="{ECBFCB16-0C91-4201-8714-A9A848E50098}" destId="{AA7A25CD-8C10-4796-A854-6706CF60AF87}" srcOrd="0" destOrd="1" presId="urn:microsoft.com/office/officeart/2005/8/layout/list1"/>
    <dgm:cxn modelId="{EA6AF03D-C216-479A-866C-C427808CF3F7}" type="presOf" srcId="{7157D852-1DFA-4DEA-B9A0-5C4FA513741E}" destId="{AA7A25CD-8C10-4796-A854-6706CF60AF87}" srcOrd="0" destOrd="2" presId="urn:microsoft.com/office/officeart/2005/8/layout/list1"/>
    <dgm:cxn modelId="{74D1DC3F-F973-4BA6-BF10-F1AD9EA4CE34}" type="presOf" srcId="{78197CB1-38FF-444B-BCD6-F7CA7D45FD51}" destId="{B6259A8A-CD8D-478E-AFB4-23A352A98DE3}" srcOrd="0" destOrd="2" presId="urn:microsoft.com/office/officeart/2005/8/layout/list1"/>
    <dgm:cxn modelId="{53489F67-B80C-4F3C-A9A1-CCD9B2695E3E}" type="presOf" srcId="{E2F3D535-2D46-4BA0-8CAF-15B63288A184}" destId="{6419EEC9-CD31-4849-88A6-E3FC3AA44969}" srcOrd="0" destOrd="0" presId="urn:microsoft.com/office/officeart/2005/8/layout/list1"/>
    <dgm:cxn modelId="{85804255-F3A5-46C8-93E8-450520553E1D}" type="presOf" srcId="{99EE708C-EF80-46E3-A0D7-2542595A4DB0}" destId="{F34F2436-2A45-42CA-BA61-29E6867CCE4B}" srcOrd="0" destOrd="0" presId="urn:microsoft.com/office/officeart/2005/8/layout/list1"/>
    <dgm:cxn modelId="{D3454C78-4E71-430B-84F0-BD66BF2F1718}" type="presOf" srcId="{12627CF2-0B62-4D43-ACB3-FFE808B00B8D}" destId="{73F88368-C709-46A0-8494-C1AE07F243CD}" srcOrd="1" destOrd="0" presId="urn:microsoft.com/office/officeart/2005/8/layout/list1"/>
    <dgm:cxn modelId="{8B70B259-1408-4CEF-9E73-708D59AFED41}" type="presOf" srcId="{E2F3D535-2D46-4BA0-8CAF-15B63288A184}" destId="{4B474CB5-EB3E-4805-A28F-EB25D4704FCE}" srcOrd="1" destOrd="0" presId="urn:microsoft.com/office/officeart/2005/8/layout/list1"/>
    <dgm:cxn modelId="{79A0AC83-7CB6-446E-9C25-8C699B1433D9}" type="presOf" srcId="{12627CF2-0B62-4D43-ACB3-FFE808B00B8D}" destId="{9D1A1BD5-730C-4CA4-85FE-1DA006DCE6C9}" srcOrd="0" destOrd="0" presId="urn:microsoft.com/office/officeart/2005/8/layout/list1"/>
    <dgm:cxn modelId="{A7027F88-7733-46FD-A4D6-F873C1A66012}" srcId="{99EE708C-EF80-46E3-A0D7-2542595A4DB0}" destId="{12627CF2-0B62-4D43-ACB3-FFE808B00B8D}" srcOrd="0" destOrd="0" parTransId="{92464095-5493-46FD-B910-05072AD9060E}" sibTransId="{9A1EFBFC-3B13-4D0F-A449-07F6BAF590DE}"/>
    <dgm:cxn modelId="{79B4C2B2-052A-4BE7-99AF-704C2A6796D9}" type="presOf" srcId="{6CFF6D7D-A9BB-40F6-AFB3-A0B3AE996D0C}" destId="{AA7A25CD-8C10-4796-A854-6706CF60AF87}" srcOrd="0" destOrd="0" presId="urn:microsoft.com/office/officeart/2005/8/layout/list1"/>
    <dgm:cxn modelId="{A860D7B4-EE6E-4F9D-AD2D-1E21F41DB6CB}" srcId="{12627CF2-0B62-4D43-ACB3-FFE808B00B8D}" destId="{E63DA71F-02DA-44AA-840A-BD6E52EF897D}" srcOrd="1" destOrd="0" parTransId="{9BD179C7-D637-45A9-9584-DFF223B5913A}" sibTransId="{520EC9AF-9DC5-440A-A8AE-75874C4FBF21}"/>
    <dgm:cxn modelId="{AE1BAFE2-B792-4561-A35A-9320214278FC}" srcId="{99EE708C-EF80-46E3-A0D7-2542595A4DB0}" destId="{E2F3D535-2D46-4BA0-8CAF-15B63288A184}" srcOrd="1" destOrd="0" parTransId="{848F9ED1-852F-426F-8837-EB7C2912F9C3}" sibTransId="{B57F26A0-FE0B-44E8-970D-F5F306E5A84E}"/>
    <dgm:cxn modelId="{F1584FE3-C367-48AE-9771-92685177C687}" srcId="{E2F3D535-2D46-4BA0-8CAF-15B63288A184}" destId="{7157D852-1DFA-4DEA-B9A0-5C4FA513741E}" srcOrd="2" destOrd="0" parTransId="{07BC1CB8-ED07-46D4-9ECC-B5AC624ED4BE}" sibTransId="{362C5364-7BAF-4BFF-9B69-10CB297657F2}"/>
    <dgm:cxn modelId="{1662D6F4-2129-4ADA-9370-D35CDD459D00}" srcId="{12627CF2-0B62-4D43-ACB3-FFE808B00B8D}" destId="{78197CB1-38FF-444B-BCD6-F7CA7D45FD51}" srcOrd="2" destOrd="0" parTransId="{5987306C-6736-4565-9CA0-7F81F85695D6}" sibTransId="{73867B8B-426F-43C7-85FE-D54BB3CC50E6}"/>
    <dgm:cxn modelId="{9942B2F9-A827-4B87-A298-572717CAB2A4}" srcId="{E2F3D535-2D46-4BA0-8CAF-15B63288A184}" destId="{ECBFCB16-0C91-4201-8714-A9A848E50098}" srcOrd="1" destOrd="0" parTransId="{F229A4A1-25C5-46D2-AA9D-3EF282EAA63E}" sibTransId="{C58CFDD5-6957-4BC0-BB2C-131162B877BA}"/>
    <dgm:cxn modelId="{6D2F2EFF-1C25-4649-BECB-083E77581B5E}" type="presOf" srcId="{E63DA71F-02DA-44AA-840A-BD6E52EF897D}" destId="{B6259A8A-CD8D-478E-AFB4-23A352A98DE3}" srcOrd="0" destOrd="1" presId="urn:microsoft.com/office/officeart/2005/8/layout/list1"/>
    <dgm:cxn modelId="{A3F41184-55C1-4A07-91C9-3E9F2C9DAA37}" type="presParOf" srcId="{F34F2436-2A45-42CA-BA61-29E6867CCE4B}" destId="{65121292-0FAF-4AC0-ABC8-6EA3539DE850}" srcOrd="0" destOrd="0" presId="urn:microsoft.com/office/officeart/2005/8/layout/list1"/>
    <dgm:cxn modelId="{81DF9C84-B688-4D68-9C5B-E1A69295A057}" type="presParOf" srcId="{65121292-0FAF-4AC0-ABC8-6EA3539DE850}" destId="{9D1A1BD5-730C-4CA4-85FE-1DA006DCE6C9}" srcOrd="0" destOrd="0" presId="urn:microsoft.com/office/officeart/2005/8/layout/list1"/>
    <dgm:cxn modelId="{5F8D433B-0AD1-4EE3-94B3-76FA21976E4E}" type="presParOf" srcId="{65121292-0FAF-4AC0-ABC8-6EA3539DE850}" destId="{73F88368-C709-46A0-8494-C1AE07F243CD}" srcOrd="1" destOrd="0" presId="urn:microsoft.com/office/officeart/2005/8/layout/list1"/>
    <dgm:cxn modelId="{962DCE85-8E7C-406B-80B1-27C5BCE6B871}" type="presParOf" srcId="{F34F2436-2A45-42CA-BA61-29E6867CCE4B}" destId="{C269235F-2AC5-4D91-BC38-124C535B2029}" srcOrd="1" destOrd="0" presId="urn:microsoft.com/office/officeart/2005/8/layout/list1"/>
    <dgm:cxn modelId="{E1941DC6-9052-4661-A3D9-2CFBEE148E00}" type="presParOf" srcId="{F34F2436-2A45-42CA-BA61-29E6867CCE4B}" destId="{B6259A8A-CD8D-478E-AFB4-23A352A98DE3}" srcOrd="2" destOrd="0" presId="urn:microsoft.com/office/officeart/2005/8/layout/list1"/>
    <dgm:cxn modelId="{0F6A504E-A421-40F9-9342-B209C0E3E796}" type="presParOf" srcId="{F34F2436-2A45-42CA-BA61-29E6867CCE4B}" destId="{990F632B-3D24-4582-94FD-DA0571A7DB90}" srcOrd="3" destOrd="0" presId="urn:microsoft.com/office/officeart/2005/8/layout/list1"/>
    <dgm:cxn modelId="{54DED25E-0CB2-407F-863D-6F6D6804A19F}" type="presParOf" srcId="{F34F2436-2A45-42CA-BA61-29E6867CCE4B}" destId="{BAC7D38A-2711-48C8-870D-8D54C9413B6F}" srcOrd="4" destOrd="0" presId="urn:microsoft.com/office/officeart/2005/8/layout/list1"/>
    <dgm:cxn modelId="{07B1828A-1938-44FE-87CD-4099F4D00CE2}" type="presParOf" srcId="{BAC7D38A-2711-48C8-870D-8D54C9413B6F}" destId="{6419EEC9-CD31-4849-88A6-E3FC3AA44969}" srcOrd="0" destOrd="0" presId="urn:microsoft.com/office/officeart/2005/8/layout/list1"/>
    <dgm:cxn modelId="{B6740EA9-C153-4604-9C56-36EF363A6FC6}" type="presParOf" srcId="{BAC7D38A-2711-48C8-870D-8D54C9413B6F}" destId="{4B474CB5-EB3E-4805-A28F-EB25D4704FCE}" srcOrd="1" destOrd="0" presId="urn:microsoft.com/office/officeart/2005/8/layout/list1"/>
    <dgm:cxn modelId="{0FB3D228-0251-4D4D-896D-96F74AB182F3}" type="presParOf" srcId="{F34F2436-2A45-42CA-BA61-29E6867CCE4B}" destId="{FE436DD6-30EC-4D0A-99C4-3F091EF1AC84}" srcOrd="5" destOrd="0" presId="urn:microsoft.com/office/officeart/2005/8/layout/list1"/>
    <dgm:cxn modelId="{C54805A2-7BAF-4C7A-A810-C23CB3EC5685}" type="presParOf" srcId="{F34F2436-2A45-42CA-BA61-29E6867CCE4B}" destId="{AA7A25CD-8C10-4796-A854-6706CF60AF87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259A8A-CD8D-478E-AFB4-23A352A98DE3}">
      <dsp:nvSpPr>
        <dsp:cNvPr id="0" name=""/>
        <dsp:cNvSpPr/>
      </dsp:nvSpPr>
      <dsp:spPr>
        <a:xfrm>
          <a:off x="0" y="165500"/>
          <a:ext cx="3455097" cy="15939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8154" tIns="229108" rIns="268154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Convenient Access</a:t>
          </a:r>
          <a:r>
            <a:rPr lang="en-US" sz="1400" kern="1200" dirty="0">
              <a:solidFill>
                <a:schemeClr val="bg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: We securely store your images for easy retrieval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Organized System</a:t>
          </a:r>
          <a:r>
            <a:rPr lang="en-US" sz="1400" kern="1200" dirty="0">
              <a:solidFill>
                <a:schemeClr val="bg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: Quickly find the right images when you need them.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Flexible Updates: </a:t>
          </a:r>
          <a:r>
            <a:rPr lang="en-US" sz="1400" kern="1200" dirty="0">
              <a:solidFill>
                <a:schemeClr val="bg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Easily update images as your product line evolves</a:t>
          </a:r>
        </a:p>
      </dsp:txBody>
      <dsp:txXfrm>
        <a:off x="0" y="165500"/>
        <a:ext cx="3455097" cy="1593900"/>
      </dsp:txXfrm>
    </dsp:sp>
    <dsp:sp modelId="{73F88368-C709-46A0-8494-C1AE07F243CD}">
      <dsp:nvSpPr>
        <dsp:cNvPr id="0" name=""/>
        <dsp:cNvSpPr/>
      </dsp:nvSpPr>
      <dsp:spPr>
        <a:xfrm>
          <a:off x="172754" y="3140"/>
          <a:ext cx="2418567" cy="324720"/>
        </a:xfrm>
        <a:prstGeom prst="round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16" tIns="0" rIns="91416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Image Storage: </a:t>
          </a:r>
          <a:endParaRPr lang="en-US" sz="11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188606" y="18992"/>
        <a:ext cx="2386863" cy="293016"/>
      </dsp:txXfrm>
    </dsp:sp>
    <dsp:sp modelId="{AA7A25CD-8C10-4796-A854-6706CF60AF87}">
      <dsp:nvSpPr>
        <dsp:cNvPr id="0" name=""/>
        <dsp:cNvSpPr/>
      </dsp:nvSpPr>
      <dsp:spPr>
        <a:xfrm>
          <a:off x="0" y="1981161"/>
          <a:ext cx="3455097" cy="19750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545598"/>
              <a:satOff val="-56892"/>
              <a:lumOff val="38221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8154" tIns="229108" rIns="268154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Tailored to You</a:t>
          </a:r>
          <a:r>
            <a:rPr lang="en-US" sz="1400" b="1" kern="1200" dirty="0">
              <a:solidFill>
                <a:schemeClr val="bg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: </a:t>
          </a:r>
          <a:r>
            <a:rPr lang="en-US" sz="1400" kern="1200" dirty="0">
              <a:solidFill>
                <a:schemeClr val="bg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Choose from a variety of colors to match your branding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Enhanced Appeal: </a:t>
          </a:r>
          <a:r>
            <a:rPr lang="en-US" sz="1400" kern="1200" dirty="0">
              <a:solidFill>
                <a:schemeClr val="bg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Showcase products in multiple styles to attract a wider audience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Quick Adjustment</a:t>
          </a:r>
          <a:r>
            <a:rPr lang="en-US" sz="1400" b="1" kern="1200" dirty="0">
              <a:solidFill>
                <a:schemeClr val="bg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: </a:t>
          </a:r>
          <a:r>
            <a:rPr lang="en-US" sz="1400" kern="1200" dirty="0">
              <a:solidFill>
                <a:schemeClr val="bg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Request color changes swiftly to keep your visuals fresh.</a:t>
          </a:r>
        </a:p>
      </dsp:txBody>
      <dsp:txXfrm>
        <a:off x="0" y="1981161"/>
        <a:ext cx="3455097" cy="1975050"/>
      </dsp:txXfrm>
    </dsp:sp>
    <dsp:sp modelId="{4B474CB5-EB3E-4805-A28F-EB25D4704FCE}">
      <dsp:nvSpPr>
        <dsp:cNvPr id="0" name=""/>
        <dsp:cNvSpPr/>
      </dsp:nvSpPr>
      <dsp:spPr>
        <a:xfrm>
          <a:off x="172754" y="1818800"/>
          <a:ext cx="2418567" cy="324720"/>
        </a:xfrm>
        <a:prstGeom prst="roundRect">
          <a:avLst/>
        </a:prstGeom>
        <a:solidFill>
          <a:schemeClr val="accent1">
            <a:shade val="80000"/>
            <a:hueOff val="545598"/>
            <a:satOff val="-56892"/>
            <a:lumOff val="38221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16" tIns="0" rIns="91416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Custom Color Options: </a:t>
          </a:r>
          <a:endParaRPr lang="en-US" sz="11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188606" y="1834652"/>
        <a:ext cx="2386863" cy="2930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819E3C7-1315-1DB5-44DC-946942FF657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DA043F5-6732-6A8A-2B85-B396F9605DB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87C88B-56D8-4D9B-A39B-5B223B5A0F50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6BA8F6-C163-83CA-138C-7E240671B08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3E5C97-6AA4-3789-94F8-F8EA9C12580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ECD947-F63A-48AF-AFA6-D4A401007D8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705595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FD15A4-9BF5-4F3D-89F4-E156AB66B957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10A4C2-35E3-41A3-9649-8DDC179DA9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36207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10A4C2-35E3-41A3-9649-8DDC179DA97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17617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10A4C2-35E3-41A3-9649-8DDC179DA97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14391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Value Proposition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10A4C2-35E3-41A3-9649-8DDC179DA97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45733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10A4C2-35E3-41A3-9649-8DDC179DA97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2595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10A4C2-35E3-41A3-9649-8DDC179DA97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5541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10A4C2-35E3-41A3-9649-8DDC179DA971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32599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10A4C2-35E3-41A3-9649-8DDC179DA971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4168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10A4C2-35E3-41A3-9649-8DDC179DA971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30463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3D57F-2DA5-4A56-90F0-7D4D4E2770C8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4A288-E20E-482F-97B5-1A1E8FEF627A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BFAD51B3-A874-EF25-A1AA-051F201DD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982913" y="-574675"/>
            <a:ext cx="6216650" cy="1935163"/>
            <a:chOff x="2982913" y="-574675"/>
            <a:chExt cx="6216650" cy="1935163"/>
          </a:xfrm>
        </p:grpSpPr>
        <p:sp>
          <p:nvSpPr>
            <p:cNvPr id="8" name="Shape 12">
              <a:extLst>
                <a:ext uri="{FF2B5EF4-FFF2-40B4-BE49-F238E27FC236}">
                  <a16:creationId xmlns:a16="http://schemas.microsoft.com/office/drawing/2014/main" id="{CE13513B-F4C5-D9B0-4D1E-A43F6C041C5C}"/>
                </a:ext>
              </a:extLst>
            </p:cNvPr>
            <p:cNvSpPr/>
            <p:nvPr/>
          </p:nvSpPr>
          <p:spPr>
            <a:xfrm rot="2688700">
              <a:off x="5514975" y="-574675"/>
              <a:ext cx="1157288" cy="1149350"/>
            </a:xfrm>
            <a:custGeom>
              <a:avLst/>
              <a:gdLst>
                <a:gd name="connsiteX0" fmla="*/ 0 w 1157505"/>
                <a:gd name="connsiteY0" fmla="*/ 1149920 h 1149920"/>
                <a:gd name="connsiteX1" fmla="*/ 1157505 w 1157505"/>
                <a:gd name="connsiteY1" fmla="*/ 0 h 1149920"/>
                <a:gd name="connsiteX2" fmla="*/ 1157505 w 1157505"/>
                <a:gd name="connsiteY2" fmla="*/ 1149920 h 1149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7505" h="1149920">
                  <a:moveTo>
                    <a:pt x="0" y="1149920"/>
                  </a:moveTo>
                  <a:lnTo>
                    <a:pt x="1157505" y="0"/>
                  </a:lnTo>
                  <a:lnTo>
                    <a:pt x="1157505" y="114992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noProof="0"/>
            </a:p>
          </p:txBody>
        </p:sp>
        <p:sp>
          <p:nvSpPr>
            <p:cNvPr id="9" name="Shape 17">
              <a:extLst>
                <a:ext uri="{FF2B5EF4-FFF2-40B4-BE49-F238E27FC236}">
                  <a16:creationId xmlns:a16="http://schemas.microsoft.com/office/drawing/2014/main" id="{A51C824F-511D-FD82-FA19-B8F9881B4C90}"/>
                </a:ext>
              </a:extLst>
            </p:cNvPr>
            <p:cNvSpPr/>
            <p:nvPr/>
          </p:nvSpPr>
          <p:spPr>
            <a:xfrm rot="2688700">
              <a:off x="6907213" y="-128588"/>
              <a:ext cx="1490662" cy="1489076"/>
            </a:xfrm>
            <a:custGeom>
              <a:avLst/>
              <a:gdLst>
                <a:gd name="connsiteX0" fmla="*/ 0 w 1489710"/>
                <a:gd name="connsiteY0" fmla="*/ 616739 h 1489710"/>
                <a:gd name="connsiteX1" fmla="*/ 620807 w 1489710"/>
                <a:gd name="connsiteY1" fmla="*/ 0 h 1489710"/>
                <a:gd name="connsiteX2" fmla="*/ 1489710 w 1489710"/>
                <a:gd name="connsiteY2" fmla="*/ 0 h 1489710"/>
                <a:gd name="connsiteX3" fmla="*/ 1489710 w 1489710"/>
                <a:gd name="connsiteY3" fmla="*/ 1489710 h 1489710"/>
                <a:gd name="connsiteX4" fmla="*/ 0 w 1489710"/>
                <a:gd name="connsiteY4" fmla="*/ 1489710 h 148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9710" h="1489710">
                  <a:moveTo>
                    <a:pt x="0" y="616739"/>
                  </a:moveTo>
                  <a:lnTo>
                    <a:pt x="620807" y="0"/>
                  </a:lnTo>
                  <a:lnTo>
                    <a:pt x="1489710" y="0"/>
                  </a:lnTo>
                  <a:lnTo>
                    <a:pt x="1489710" y="1489710"/>
                  </a:lnTo>
                  <a:lnTo>
                    <a:pt x="0" y="148971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noProof="0"/>
            </a:p>
          </p:txBody>
        </p:sp>
        <p:sp>
          <p:nvSpPr>
            <p:cNvPr id="10" name="Shape 15">
              <a:extLst>
                <a:ext uri="{FF2B5EF4-FFF2-40B4-BE49-F238E27FC236}">
                  <a16:creationId xmlns:a16="http://schemas.microsoft.com/office/drawing/2014/main" id="{777A7512-F334-363B-124B-AF347BFDC1BA}"/>
                </a:ext>
              </a:extLst>
            </p:cNvPr>
            <p:cNvSpPr/>
            <p:nvPr/>
          </p:nvSpPr>
          <p:spPr>
            <a:xfrm rot="2688700">
              <a:off x="3794125" y="-128588"/>
              <a:ext cx="1490663" cy="1489076"/>
            </a:xfrm>
            <a:custGeom>
              <a:avLst/>
              <a:gdLst>
                <a:gd name="connsiteX0" fmla="*/ 0 w 1489710"/>
                <a:gd name="connsiteY0" fmla="*/ 616740 h 1489710"/>
                <a:gd name="connsiteX1" fmla="*/ 620808 w 1489710"/>
                <a:gd name="connsiteY1" fmla="*/ 0 h 1489710"/>
                <a:gd name="connsiteX2" fmla="*/ 1489710 w 1489710"/>
                <a:gd name="connsiteY2" fmla="*/ 0 h 1489710"/>
                <a:gd name="connsiteX3" fmla="*/ 1489710 w 1489710"/>
                <a:gd name="connsiteY3" fmla="*/ 1489710 h 1489710"/>
                <a:gd name="connsiteX4" fmla="*/ 0 w 1489710"/>
                <a:gd name="connsiteY4" fmla="*/ 1489710 h 148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9710" h="1489710">
                  <a:moveTo>
                    <a:pt x="0" y="616740"/>
                  </a:moveTo>
                  <a:lnTo>
                    <a:pt x="620808" y="0"/>
                  </a:lnTo>
                  <a:lnTo>
                    <a:pt x="1489710" y="0"/>
                  </a:lnTo>
                  <a:lnTo>
                    <a:pt x="1489710" y="1489710"/>
                  </a:lnTo>
                  <a:lnTo>
                    <a:pt x="0" y="148971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noProof="0"/>
            </a:p>
          </p:txBody>
        </p:sp>
        <p:sp>
          <p:nvSpPr>
            <p:cNvPr id="11" name="Shape 10">
              <a:extLst>
                <a:ext uri="{FF2B5EF4-FFF2-40B4-BE49-F238E27FC236}">
                  <a16:creationId xmlns:a16="http://schemas.microsoft.com/office/drawing/2014/main" id="{EA6FB58D-69F2-5AF4-5F8B-3642DB6BB123}"/>
                </a:ext>
              </a:extLst>
            </p:cNvPr>
            <p:cNvSpPr/>
            <p:nvPr/>
          </p:nvSpPr>
          <p:spPr>
            <a:xfrm rot="2688700">
              <a:off x="2982913" y="-320675"/>
              <a:ext cx="646112" cy="641350"/>
            </a:xfrm>
            <a:custGeom>
              <a:avLst/>
              <a:gdLst>
                <a:gd name="connsiteX0" fmla="*/ 0 w 646332"/>
                <a:gd name="connsiteY0" fmla="*/ 642097 h 642097"/>
                <a:gd name="connsiteX1" fmla="*/ 646332 w 646332"/>
                <a:gd name="connsiteY1" fmla="*/ 0 h 642097"/>
                <a:gd name="connsiteX2" fmla="*/ 646332 w 646332"/>
                <a:gd name="connsiteY2" fmla="*/ 642097 h 64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6332" h="642097">
                  <a:moveTo>
                    <a:pt x="0" y="642097"/>
                  </a:moveTo>
                  <a:lnTo>
                    <a:pt x="646332" y="0"/>
                  </a:lnTo>
                  <a:lnTo>
                    <a:pt x="646332" y="642097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noProof="0"/>
            </a:p>
          </p:txBody>
        </p:sp>
        <p:sp>
          <p:nvSpPr>
            <p:cNvPr id="12" name="Shape 13">
              <a:extLst>
                <a:ext uri="{FF2B5EF4-FFF2-40B4-BE49-F238E27FC236}">
                  <a16:creationId xmlns:a16="http://schemas.microsoft.com/office/drawing/2014/main" id="{FE436259-A949-92BD-FADD-095FB8541613}"/>
                </a:ext>
              </a:extLst>
            </p:cNvPr>
            <p:cNvSpPr/>
            <p:nvPr/>
          </p:nvSpPr>
          <p:spPr>
            <a:xfrm rot="2688700">
              <a:off x="8551863" y="-320675"/>
              <a:ext cx="647700" cy="641350"/>
            </a:xfrm>
            <a:custGeom>
              <a:avLst/>
              <a:gdLst>
                <a:gd name="connsiteX0" fmla="*/ 0 w 646332"/>
                <a:gd name="connsiteY0" fmla="*/ 642097 h 642097"/>
                <a:gd name="connsiteX1" fmla="*/ 646332 w 646332"/>
                <a:gd name="connsiteY1" fmla="*/ 0 h 642097"/>
                <a:gd name="connsiteX2" fmla="*/ 646332 w 646332"/>
                <a:gd name="connsiteY2" fmla="*/ 642097 h 64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6332" h="642097">
                  <a:moveTo>
                    <a:pt x="0" y="642097"/>
                  </a:moveTo>
                  <a:lnTo>
                    <a:pt x="646332" y="0"/>
                  </a:lnTo>
                  <a:lnTo>
                    <a:pt x="646332" y="642097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noProof="0"/>
            </a:p>
          </p:txBody>
        </p:sp>
      </p:grpSp>
      <p:pic>
        <p:nvPicPr>
          <p:cNvPr id="13" name="Picture 12" descr="PowerPoint logo">
            <a:extLst>
              <a:ext uri="{FF2B5EF4-FFF2-40B4-BE49-F238E27FC236}">
                <a16:creationId xmlns:a16="http://schemas.microsoft.com/office/drawing/2014/main" id="{CC75933B-260F-7164-5061-0E46A7B6999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invGray">
          <a:xfrm>
            <a:off x="376590" y="5776320"/>
            <a:ext cx="2474189" cy="822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5797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5779-A330-4329-B18E-C4060289A791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37C2E-C92C-4AC8-B017-4CD647E6EB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53966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5779-A330-4329-B18E-C4060289A791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37C2E-C92C-4AC8-B017-4CD647E6EB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65678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5779-A330-4329-B18E-C4060289A791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37C2E-C92C-4AC8-B017-4CD647E6EB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58535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5779-A330-4329-B18E-C4060289A791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37C2E-C92C-4AC8-B017-4CD647E6EB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76807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3D57F-2DA5-4A56-90F0-7D4D4E2770C8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4A288-E20E-482F-97B5-1A1E8FEF627A}" type="slidenum">
              <a:rPr lang="en-US" smtClean="0"/>
              <a:t>‹#›</a:t>
            </a:fld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333B54F6-A5E1-605B-012C-0D87883193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982913" y="-574675"/>
            <a:ext cx="6216650" cy="1935163"/>
            <a:chOff x="2982913" y="-574675"/>
            <a:chExt cx="6216650" cy="1935163"/>
          </a:xfrm>
        </p:grpSpPr>
        <p:sp>
          <p:nvSpPr>
            <p:cNvPr id="7" name="Shape 12">
              <a:extLst>
                <a:ext uri="{FF2B5EF4-FFF2-40B4-BE49-F238E27FC236}">
                  <a16:creationId xmlns:a16="http://schemas.microsoft.com/office/drawing/2014/main" id="{4417723C-C281-8A49-CA4E-F7D8924BBB3E}"/>
                </a:ext>
              </a:extLst>
            </p:cNvPr>
            <p:cNvSpPr/>
            <p:nvPr/>
          </p:nvSpPr>
          <p:spPr>
            <a:xfrm rot="2688700">
              <a:off x="5514975" y="-574675"/>
              <a:ext cx="1157288" cy="1149350"/>
            </a:xfrm>
            <a:custGeom>
              <a:avLst/>
              <a:gdLst>
                <a:gd name="connsiteX0" fmla="*/ 0 w 1157505"/>
                <a:gd name="connsiteY0" fmla="*/ 1149920 h 1149920"/>
                <a:gd name="connsiteX1" fmla="*/ 1157505 w 1157505"/>
                <a:gd name="connsiteY1" fmla="*/ 0 h 1149920"/>
                <a:gd name="connsiteX2" fmla="*/ 1157505 w 1157505"/>
                <a:gd name="connsiteY2" fmla="*/ 1149920 h 1149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7505" h="1149920">
                  <a:moveTo>
                    <a:pt x="0" y="1149920"/>
                  </a:moveTo>
                  <a:lnTo>
                    <a:pt x="1157505" y="0"/>
                  </a:lnTo>
                  <a:lnTo>
                    <a:pt x="1157505" y="114992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noProof="0"/>
            </a:p>
          </p:txBody>
        </p:sp>
        <p:sp>
          <p:nvSpPr>
            <p:cNvPr id="8" name="Shape 17">
              <a:extLst>
                <a:ext uri="{FF2B5EF4-FFF2-40B4-BE49-F238E27FC236}">
                  <a16:creationId xmlns:a16="http://schemas.microsoft.com/office/drawing/2014/main" id="{88388669-B282-517F-A63C-343A037CD343}"/>
                </a:ext>
              </a:extLst>
            </p:cNvPr>
            <p:cNvSpPr/>
            <p:nvPr/>
          </p:nvSpPr>
          <p:spPr>
            <a:xfrm rot="2688700">
              <a:off x="6907213" y="-128588"/>
              <a:ext cx="1490662" cy="1489076"/>
            </a:xfrm>
            <a:custGeom>
              <a:avLst/>
              <a:gdLst>
                <a:gd name="connsiteX0" fmla="*/ 0 w 1489710"/>
                <a:gd name="connsiteY0" fmla="*/ 616739 h 1489710"/>
                <a:gd name="connsiteX1" fmla="*/ 620807 w 1489710"/>
                <a:gd name="connsiteY1" fmla="*/ 0 h 1489710"/>
                <a:gd name="connsiteX2" fmla="*/ 1489710 w 1489710"/>
                <a:gd name="connsiteY2" fmla="*/ 0 h 1489710"/>
                <a:gd name="connsiteX3" fmla="*/ 1489710 w 1489710"/>
                <a:gd name="connsiteY3" fmla="*/ 1489710 h 1489710"/>
                <a:gd name="connsiteX4" fmla="*/ 0 w 1489710"/>
                <a:gd name="connsiteY4" fmla="*/ 1489710 h 148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9710" h="1489710">
                  <a:moveTo>
                    <a:pt x="0" y="616739"/>
                  </a:moveTo>
                  <a:lnTo>
                    <a:pt x="620807" y="0"/>
                  </a:lnTo>
                  <a:lnTo>
                    <a:pt x="1489710" y="0"/>
                  </a:lnTo>
                  <a:lnTo>
                    <a:pt x="1489710" y="1489710"/>
                  </a:lnTo>
                  <a:lnTo>
                    <a:pt x="0" y="148971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noProof="0"/>
            </a:p>
          </p:txBody>
        </p:sp>
        <p:sp>
          <p:nvSpPr>
            <p:cNvPr id="9" name="Shape 15">
              <a:extLst>
                <a:ext uri="{FF2B5EF4-FFF2-40B4-BE49-F238E27FC236}">
                  <a16:creationId xmlns:a16="http://schemas.microsoft.com/office/drawing/2014/main" id="{E7B36583-CB5D-E34B-75CD-914131FB8127}"/>
                </a:ext>
              </a:extLst>
            </p:cNvPr>
            <p:cNvSpPr/>
            <p:nvPr/>
          </p:nvSpPr>
          <p:spPr>
            <a:xfrm rot="2688700">
              <a:off x="3794125" y="-128588"/>
              <a:ext cx="1490663" cy="1489076"/>
            </a:xfrm>
            <a:custGeom>
              <a:avLst/>
              <a:gdLst>
                <a:gd name="connsiteX0" fmla="*/ 0 w 1489710"/>
                <a:gd name="connsiteY0" fmla="*/ 616740 h 1489710"/>
                <a:gd name="connsiteX1" fmla="*/ 620808 w 1489710"/>
                <a:gd name="connsiteY1" fmla="*/ 0 h 1489710"/>
                <a:gd name="connsiteX2" fmla="*/ 1489710 w 1489710"/>
                <a:gd name="connsiteY2" fmla="*/ 0 h 1489710"/>
                <a:gd name="connsiteX3" fmla="*/ 1489710 w 1489710"/>
                <a:gd name="connsiteY3" fmla="*/ 1489710 h 1489710"/>
                <a:gd name="connsiteX4" fmla="*/ 0 w 1489710"/>
                <a:gd name="connsiteY4" fmla="*/ 1489710 h 148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9710" h="1489710">
                  <a:moveTo>
                    <a:pt x="0" y="616740"/>
                  </a:moveTo>
                  <a:lnTo>
                    <a:pt x="620808" y="0"/>
                  </a:lnTo>
                  <a:lnTo>
                    <a:pt x="1489710" y="0"/>
                  </a:lnTo>
                  <a:lnTo>
                    <a:pt x="1489710" y="1489710"/>
                  </a:lnTo>
                  <a:lnTo>
                    <a:pt x="0" y="148971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noProof="0"/>
            </a:p>
          </p:txBody>
        </p:sp>
        <p:sp>
          <p:nvSpPr>
            <p:cNvPr id="10" name="Shape 10">
              <a:extLst>
                <a:ext uri="{FF2B5EF4-FFF2-40B4-BE49-F238E27FC236}">
                  <a16:creationId xmlns:a16="http://schemas.microsoft.com/office/drawing/2014/main" id="{95F6C17E-59EB-230C-030B-7C121D602B96}"/>
                </a:ext>
              </a:extLst>
            </p:cNvPr>
            <p:cNvSpPr/>
            <p:nvPr/>
          </p:nvSpPr>
          <p:spPr>
            <a:xfrm rot="2688700">
              <a:off x="2982913" y="-320675"/>
              <a:ext cx="646112" cy="641350"/>
            </a:xfrm>
            <a:custGeom>
              <a:avLst/>
              <a:gdLst>
                <a:gd name="connsiteX0" fmla="*/ 0 w 646332"/>
                <a:gd name="connsiteY0" fmla="*/ 642097 h 642097"/>
                <a:gd name="connsiteX1" fmla="*/ 646332 w 646332"/>
                <a:gd name="connsiteY1" fmla="*/ 0 h 642097"/>
                <a:gd name="connsiteX2" fmla="*/ 646332 w 646332"/>
                <a:gd name="connsiteY2" fmla="*/ 642097 h 64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6332" h="642097">
                  <a:moveTo>
                    <a:pt x="0" y="642097"/>
                  </a:moveTo>
                  <a:lnTo>
                    <a:pt x="646332" y="0"/>
                  </a:lnTo>
                  <a:lnTo>
                    <a:pt x="646332" y="642097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noProof="0"/>
            </a:p>
          </p:txBody>
        </p:sp>
        <p:sp>
          <p:nvSpPr>
            <p:cNvPr id="11" name="Shape 13">
              <a:extLst>
                <a:ext uri="{FF2B5EF4-FFF2-40B4-BE49-F238E27FC236}">
                  <a16:creationId xmlns:a16="http://schemas.microsoft.com/office/drawing/2014/main" id="{40A4BF68-14C1-35C2-F45C-30CF2C9B0EF9}"/>
                </a:ext>
              </a:extLst>
            </p:cNvPr>
            <p:cNvSpPr/>
            <p:nvPr/>
          </p:nvSpPr>
          <p:spPr>
            <a:xfrm rot="2688700">
              <a:off x="8551863" y="-320675"/>
              <a:ext cx="647700" cy="641350"/>
            </a:xfrm>
            <a:custGeom>
              <a:avLst/>
              <a:gdLst>
                <a:gd name="connsiteX0" fmla="*/ 0 w 646332"/>
                <a:gd name="connsiteY0" fmla="*/ 642097 h 642097"/>
                <a:gd name="connsiteX1" fmla="*/ 646332 w 646332"/>
                <a:gd name="connsiteY1" fmla="*/ 0 h 642097"/>
                <a:gd name="connsiteX2" fmla="*/ 646332 w 646332"/>
                <a:gd name="connsiteY2" fmla="*/ 642097 h 64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6332" h="642097">
                  <a:moveTo>
                    <a:pt x="0" y="642097"/>
                  </a:moveTo>
                  <a:lnTo>
                    <a:pt x="646332" y="0"/>
                  </a:lnTo>
                  <a:lnTo>
                    <a:pt x="646332" y="642097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noProof="0"/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8B369A0-E134-3D55-4400-1B4765E2A872}"/>
              </a:ext>
            </a:extLst>
          </p:cNvPr>
          <p:cNvGrpSpPr/>
          <p:nvPr userDrawn="1"/>
        </p:nvGrpSpPr>
        <p:grpSpPr>
          <a:xfrm>
            <a:off x="533563" y="1885850"/>
            <a:ext cx="211015" cy="4944470"/>
            <a:chOff x="533563" y="1885850"/>
            <a:chExt cx="211015" cy="4944470"/>
          </a:xfrm>
        </p:grpSpPr>
        <p:cxnSp>
          <p:nvCxnSpPr>
            <p:cNvPr id="13" name="Shape">
              <a:extLst>
                <a:ext uri="{FF2B5EF4-FFF2-40B4-BE49-F238E27FC236}">
                  <a16:creationId xmlns:a16="http://schemas.microsoft.com/office/drawing/2014/main" id="{E409E414-0983-C9F2-AD3A-0A4F8A2902EB}"/>
                </a:ext>
              </a:extLst>
            </p:cNvPr>
            <p:cNvCxnSpPr>
              <a:cxnSpLocks/>
            </p:cNvCxnSpPr>
            <p:nvPr/>
          </p:nvCxnSpPr>
          <p:spPr>
            <a:xfrm>
              <a:off x="628962" y="1970320"/>
              <a:ext cx="0" cy="4860000"/>
            </a:xfrm>
            <a:prstGeom prst="line">
              <a:avLst/>
            </a:prstGeom>
            <a:ln w="28575">
              <a:solidFill>
                <a:srgbClr val="9F361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Oval 25">
              <a:extLst>
                <a:ext uri="{FF2B5EF4-FFF2-40B4-BE49-F238E27FC236}">
                  <a16:creationId xmlns:a16="http://schemas.microsoft.com/office/drawing/2014/main" id="{5EFF60EF-7287-7198-9F35-7CA90F7A1CC2}"/>
                </a:ext>
              </a:extLst>
            </p:cNvPr>
            <p:cNvSpPr/>
            <p:nvPr/>
          </p:nvSpPr>
          <p:spPr>
            <a:xfrm>
              <a:off x="533563" y="1885850"/>
              <a:ext cx="211015" cy="211015"/>
            </a:xfrm>
            <a:prstGeom prst="ellipse">
              <a:avLst/>
            </a:prstGeom>
            <a:solidFill>
              <a:srgbClr val="9F361D"/>
            </a:solidFill>
            <a:ln>
              <a:noFill/>
            </a:ln>
            <a:effectLst>
              <a:glow rad="101600">
                <a:srgbClr val="9F361D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noProof="0"/>
            </a:p>
          </p:txBody>
        </p:sp>
      </p:grpSp>
    </p:spTree>
    <p:extLst>
      <p:ext uri="{BB962C8B-B14F-4D97-AF65-F5344CB8AC3E}">
        <p14:creationId xmlns:p14="http://schemas.microsoft.com/office/powerpoint/2010/main" val="3903158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5779-A330-4329-B18E-C4060289A791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37C2E-C92C-4AC8-B017-4CD647E6EB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8293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5779-A330-4329-B18E-C4060289A791}" type="datetimeFigureOut">
              <a:rPr lang="en-US" smtClean="0"/>
              <a:pPr/>
              <a:t>10/15/2024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37C2E-C92C-4AC8-B017-4CD647E6EBF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8300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3D57F-2DA5-4A56-90F0-7D4D4E2770C8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4A288-E20E-482F-97B5-1A1E8FEF627A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E0E21F6-C3EE-D045-D4B2-F3E707572D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206733" cy="684278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FF87CFD3-AABA-34E6-CCA5-9055F38949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206733" cy="6858000"/>
          </a:xfrm>
          <a:prstGeom prst="rect">
            <a:avLst/>
          </a:prstGeom>
          <a:solidFill>
            <a:srgbClr val="000000">
              <a:alpha val="7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noProof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67293CB-FCAD-CF9C-E343-57569A76B9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6664025" y="1843967"/>
            <a:ext cx="211015" cy="5006440"/>
            <a:chOff x="6664025" y="1843967"/>
            <a:chExt cx="211015" cy="5006440"/>
          </a:xfrm>
        </p:grpSpPr>
        <p:cxnSp>
          <p:nvCxnSpPr>
            <p:cNvPr id="11" name="Shape">
              <a:extLst>
                <a:ext uri="{FF2B5EF4-FFF2-40B4-BE49-F238E27FC236}">
                  <a16:creationId xmlns:a16="http://schemas.microsoft.com/office/drawing/2014/main" id="{81C6ECC5-85BC-1407-5E26-8B553C23717B}"/>
                </a:ext>
              </a:extLst>
            </p:cNvPr>
            <p:cNvCxnSpPr>
              <a:cxnSpLocks/>
            </p:cNvCxnSpPr>
            <p:nvPr/>
          </p:nvCxnSpPr>
          <p:spPr>
            <a:xfrm>
              <a:off x="6768172" y="2026407"/>
              <a:ext cx="777" cy="4824000"/>
            </a:xfrm>
            <a:prstGeom prst="line">
              <a:avLst/>
            </a:prstGeom>
            <a:ln w="28575">
              <a:solidFill>
                <a:srgbClr val="9F361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Shape 25">
              <a:extLst>
                <a:ext uri="{FF2B5EF4-FFF2-40B4-BE49-F238E27FC236}">
                  <a16:creationId xmlns:a16="http://schemas.microsoft.com/office/drawing/2014/main" id="{6E27E9E6-2A57-4034-ADD0-03275EBAD35E}"/>
                </a:ext>
              </a:extLst>
            </p:cNvPr>
            <p:cNvSpPr/>
            <p:nvPr/>
          </p:nvSpPr>
          <p:spPr>
            <a:xfrm>
              <a:off x="6664025" y="1843967"/>
              <a:ext cx="211015" cy="211015"/>
            </a:xfrm>
            <a:prstGeom prst="ellipse">
              <a:avLst/>
            </a:prstGeom>
            <a:solidFill>
              <a:srgbClr val="9F361D"/>
            </a:solidFill>
            <a:ln>
              <a:noFill/>
            </a:ln>
            <a:effectLst>
              <a:glow rad="101600">
                <a:srgbClr val="9F361D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noProof="0"/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82948CCC-F288-1FA7-F148-A20015C0F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6200000" flipH="1">
            <a:off x="-2723676" y="2451892"/>
            <a:ext cx="6216650" cy="1935163"/>
            <a:chOff x="2982913" y="-574675"/>
            <a:chExt cx="6216650" cy="1935163"/>
          </a:xfrm>
        </p:grpSpPr>
        <p:sp>
          <p:nvSpPr>
            <p:cNvPr id="14" name="Shape  12">
              <a:extLst>
                <a:ext uri="{FF2B5EF4-FFF2-40B4-BE49-F238E27FC236}">
                  <a16:creationId xmlns:a16="http://schemas.microsoft.com/office/drawing/2014/main" id="{AB94F780-5960-E1EA-F663-E7FF861204F8}"/>
                </a:ext>
              </a:extLst>
            </p:cNvPr>
            <p:cNvSpPr/>
            <p:nvPr/>
          </p:nvSpPr>
          <p:spPr>
            <a:xfrm rot="2688700">
              <a:off x="5514975" y="-574675"/>
              <a:ext cx="1157288" cy="1149350"/>
            </a:xfrm>
            <a:custGeom>
              <a:avLst/>
              <a:gdLst>
                <a:gd name="connsiteX0" fmla="*/ 0 w 1157505"/>
                <a:gd name="connsiteY0" fmla="*/ 1149920 h 1149920"/>
                <a:gd name="connsiteX1" fmla="*/ 1157505 w 1157505"/>
                <a:gd name="connsiteY1" fmla="*/ 0 h 1149920"/>
                <a:gd name="connsiteX2" fmla="*/ 1157505 w 1157505"/>
                <a:gd name="connsiteY2" fmla="*/ 1149920 h 1149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7505" h="1149920">
                  <a:moveTo>
                    <a:pt x="0" y="1149920"/>
                  </a:moveTo>
                  <a:lnTo>
                    <a:pt x="1157505" y="0"/>
                  </a:lnTo>
                  <a:lnTo>
                    <a:pt x="1157505" y="114992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100" noProof="0"/>
            </a:p>
          </p:txBody>
        </p:sp>
        <p:sp>
          <p:nvSpPr>
            <p:cNvPr id="15" name="Shape 17">
              <a:extLst>
                <a:ext uri="{FF2B5EF4-FFF2-40B4-BE49-F238E27FC236}">
                  <a16:creationId xmlns:a16="http://schemas.microsoft.com/office/drawing/2014/main" id="{F0406C08-A841-AE8E-C473-AEC13E21AE5D}"/>
                </a:ext>
              </a:extLst>
            </p:cNvPr>
            <p:cNvSpPr/>
            <p:nvPr/>
          </p:nvSpPr>
          <p:spPr>
            <a:xfrm rot="2688700">
              <a:off x="6907213" y="-128588"/>
              <a:ext cx="1490662" cy="1489076"/>
            </a:xfrm>
            <a:custGeom>
              <a:avLst/>
              <a:gdLst>
                <a:gd name="connsiteX0" fmla="*/ 0 w 1489710"/>
                <a:gd name="connsiteY0" fmla="*/ 616739 h 1489710"/>
                <a:gd name="connsiteX1" fmla="*/ 620807 w 1489710"/>
                <a:gd name="connsiteY1" fmla="*/ 0 h 1489710"/>
                <a:gd name="connsiteX2" fmla="*/ 1489710 w 1489710"/>
                <a:gd name="connsiteY2" fmla="*/ 0 h 1489710"/>
                <a:gd name="connsiteX3" fmla="*/ 1489710 w 1489710"/>
                <a:gd name="connsiteY3" fmla="*/ 1489710 h 1489710"/>
                <a:gd name="connsiteX4" fmla="*/ 0 w 1489710"/>
                <a:gd name="connsiteY4" fmla="*/ 1489710 h 148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9710" h="1489710">
                  <a:moveTo>
                    <a:pt x="0" y="616739"/>
                  </a:moveTo>
                  <a:lnTo>
                    <a:pt x="620807" y="0"/>
                  </a:lnTo>
                  <a:lnTo>
                    <a:pt x="1489710" y="0"/>
                  </a:lnTo>
                  <a:lnTo>
                    <a:pt x="1489710" y="1489710"/>
                  </a:lnTo>
                  <a:lnTo>
                    <a:pt x="0" y="148971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100" noProof="0"/>
            </a:p>
          </p:txBody>
        </p:sp>
        <p:sp>
          <p:nvSpPr>
            <p:cNvPr id="16" name="Shape 15">
              <a:extLst>
                <a:ext uri="{FF2B5EF4-FFF2-40B4-BE49-F238E27FC236}">
                  <a16:creationId xmlns:a16="http://schemas.microsoft.com/office/drawing/2014/main" id="{390A4FA8-2C28-DB29-4F1B-733FD14ECFAC}"/>
                </a:ext>
              </a:extLst>
            </p:cNvPr>
            <p:cNvSpPr/>
            <p:nvPr/>
          </p:nvSpPr>
          <p:spPr>
            <a:xfrm rot="2688700">
              <a:off x="3794125" y="-128588"/>
              <a:ext cx="1490663" cy="1489076"/>
            </a:xfrm>
            <a:custGeom>
              <a:avLst/>
              <a:gdLst>
                <a:gd name="connsiteX0" fmla="*/ 0 w 1489710"/>
                <a:gd name="connsiteY0" fmla="*/ 616740 h 1489710"/>
                <a:gd name="connsiteX1" fmla="*/ 620808 w 1489710"/>
                <a:gd name="connsiteY1" fmla="*/ 0 h 1489710"/>
                <a:gd name="connsiteX2" fmla="*/ 1489710 w 1489710"/>
                <a:gd name="connsiteY2" fmla="*/ 0 h 1489710"/>
                <a:gd name="connsiteX3" fmla="*/ 1489710 w 1489710"/>
                <a:gd name="connsiteY3" fmla="*/ 1489710 h 1489710"/>
                <a:gd name="connsiteX4" fmla="*/ 0 w 1489710"/>
                <a:gd name="connsiteY4" fmla="*/ 1489710 h 148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9710" h="1489710">
                  <a:moveTo>
                    <a:pt x="0" y="616740"/>
                  </a:moveTo>
                  <a:lnTo>
                    <a:pt x="620808" y="0"/>
                  </a:lnTo>
                  <a:lnTo>
                    <a:pt x="1489710" y="0"/>
                  </a:lnTo>
                  <a:lnTo>
                    <a:pt x="1489710" y="1489710"/>
                  </a:lnTo>
                  <a:lnTo>
                    <a:pt x="0" y="148971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100" noProof="0"/>
            </a:p>
          </p:txBody>
        </p:sp>
        <p:sp>
          <p:nvSpPr>
            <p:cNvPr id="17" name="Shape 10">
              <a:extLst>
                <a:ext uri="{FF2B5EF4-FFF2-40B4-BE49-F238E27FC236}">
                  <a16:creationId xmlns:a16="http://schemas.microsoft.com/office/drawing/2014/main" id="{0D49ADD3-C7AA-B6BA-3FFE-0741BE228F22}"/>
                </a:ext>
              </a:extLst>
            </p:cNvPr>
            <p:cNvSpPr/>
            <p:nvPr/>
          </p:nvSpPr>
          <p:spPr>
            <a:xfrm rot="2688700">
              <a:off x="2982913" y="-320675"/>
              <a:ext cx="646112" cy="641350"/>
            </a:xfrm>
            <a:custGeom>
              <a:avLst/>
              <a:gdLst>
                <a:gd name="connsiteX0" fmla="*/ 0 w 646332"/>
                <a:gd name="connsiteY0" fmla="*/ 642097 h 642097"/>
                <a:gd name="connsiteX1" fmla="*/ 646332 w 646332"/>
                <a:gd name="connsiteY1" fmla="*/ 0 h 642097"/>
                <a:gd name="connsiteX2" fmla="*/ 646332 w 646332"/>
                <a:gd name="connsiteY2" fmla="*/ 642097 h 64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6332" h="642097">
                  <a:moveTo>
                    <a:pt x="0" y="642097"/>
                  </a:moveTo>
                  <a:lnTo>
                    <a:pt x="646332" y="0"/>
                  </a:lnTo>
                  <a:lnTo>
                    <a:pt x="646332" y="642097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100" noProof="0"/>
            </a:p>
          </p:txBody>
        </p:sp>
        <p:sp>
          <p:nvSpPr>
            <p:cNvPr id="18" name="Shape 13">
              <a:extLst>
                <a:ext uri="{FF2B5EF4-FFF2-40B4-BE49-F238E27FC236}">
                  <a16:creationId xmlns:a16="http://schemas.microsoft.com/office/drawing/2014/main" id="{DDDB818A-B8B1-D6A8-239E-BFD0B710B589}"/>
                </a:ext>
              </a:extLst>
            </p:cNvPr>
            <p:cNvSpPr/>
            <p:nvPr/>
          </p:nvSpPr>
          <p:spPr>
            <a:xfrm rot="2688700">
              <a:off x="8551863" y="-320675"/>
              <a:ext cx="647700" cy="641350"/>
            </a:xfrm>
            <a:custGeom>
              <a:avLst/>
              <a:gdLst>
                <a:gd name="connsiteX0" fmla="*/ 0 w 646332"/>
                <a:gd name="connsiteY0" fmla="*/ 642097 h 642097"/>
                <a:gd name="connsiteX1" fmla="*/ 646332 w 646332"/>
                <a:gd name="connsiteY1" fmla="*/ 0 h 642097"/>
                <a:gd name="connsiteX2" fmla="*/ 646332 w 646332"/>
                <a:gd name="connsiteY2" fmla="*/ 642097 h 64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6332" h="642097">
                  <a:moveTo>
                    <a:pt x="0" y="642097"/>
                  </a:moveTo>
                  <a:lnTo>
                    <a:pt x="646332" y="0"/>
                  </a:lnTo>
                  <a:lnTo>
                    <a:pt x="646332" y="642097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100" noProof="0"/>
            </a:p>
          </p:txBody>
        </p:sp>
      </p:grpSp>
    </p:spTree>
    <p:extLst>
      <p:ext uri="{BB962C8B-B14F-4D97-AF65-F5344CB8AC3E}">
        <p14:creationId xmlns:p14="http://schemas.microsoft.com/office/powerpoint/2010/main" val="893264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5779-A330-4329-B18E-C4060289A791}" type="datetimeFigureOut">
              <a:rPr lang="en-US" smtClean="0"/>
              <a:pPr/>
              <a:t>10/15/2024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37C2E-C92C-4AC8-B017-4CD647E6EBF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6958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5779-A330-4329-B18E-C4060289A791}" type="datetimeFigureOut">
              <a:rPr lang="en-US" smtClean="0"/>
              <a:pPr/>
              <a:t>10/15/2024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37C2E-C92C-4AC8-B017-4CD647E6EBF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29634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+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2">
            <a:extLst>
              <a:ext uri="{FF2B5EF4-FFF2-40B4-BE49-F238E27FC236}">
                <a16:creationId xmlns:a16="http://schemas.microsoft.com/office/drawing/2014/main" id="{97FF772A-2519-497D-8276-4E705BD222E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2580374" y="0"/>
            <a:ext cx="9611625" cy="6858000"/>
          </a:xfrm>
          <a:prstGeom prst="rect">
            <a:avLst/>
          </a:prstGeom>
        </p:spPr>
      </p:pic>
      <p:sp>
        <p:nvSpPr>
          <p:cNvPr id="14" name="Shape 50">
            <a:extLst>
              <a:ext uri="{FF2B5EF4-FFF2-40B4-BE49-F238E27FC236}">
                <a16:creationId xmlns:a16="http://schemas.microsoft.com/office/drawing/2014/main" id="{C1EA4F75-7A14-4E4E-A3B8-54293D94FFEA}"/>
              </a:ext>
            </a:extLst>
          </p:cNvPr>
          <p:cNvSpPr/>
          <p:nvPr userDrawn="1"/>
        </p:nvSpPr>
        <p:spPr>
          <a:xfrm>
            <a:off x="2580374" y="-2381"/>
            <a:ext cx="9611628" cy="6858000"/>
          </a:xfrm>
          <a:prstGeom prst="rect">
            <a:avLst/>
          </a:prstGeom>
          <a:solidFill>
            <a:schemeClr val="tx1"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8E8743F-2E52-4860-9798-A13AA2B1A9FA}"/>
              </a:ext>
            </a:extLst>
          </p:cNvPr>
          <p:cNvGrpSpPr/>
          <p:nvPr userDrawn="1"/>
        </p:nvGrpSpPr>
        <p:grpSpPr>
          <a:xfrm rot="16200000">
            <a:off x="-2712402" y="2461418"/>
            <a:ext cx="6216650" cy="1935163"/>
            <a:chOff x="2982913" y="-574675"/>
            <a:chExt cx="6216650" cy="1935163"/>
          </a:xfrm>
        </p:grpSpPr>
        <p:sp>
          <p:nvSpPr>
            <p:cNvPr id="7" name="Shape 12">
              <a:extLst>
                <a:ext uri="{FF2B5EF4-FFF2-40B4-BE49-F238E27FC236}">
                  <a16:creationId xmlns:a16="http://schemas.microsoft.com/office/drawing/2014/main" id="{0B4C606D-CB17-4FF1-B300-8551BB9C7C52}"/>
                </a:ext>
              </a:extLst>
            </p:cNvPr>
            <p:cNvSpPr/>
            <p:nvPr/>
          </p:nvSpPr>
          <p:spPr>
            <a:xfrm rot="2688700">
              <a:off x="5514975" y="-574675"/>
              <a:ext cx="1157288" cy="1149350"/>
            </a:xfrm>
            <a:custGeom>
              <a:avLst/>
              <a:gdLst>
                <a:gd name="connsiteX0" fmla="*/ 0 w 1157505"/>
                <a:gd name="connsiteY0" fmla="*/ 1149920 h 1149920"/>
                <a:gd name="connsiteX1" fmla="*/ 1157505 w 1157505"/>
                <a:gd name="connsiteY1" fmla="*/ 0 h 1149920"/>
                <a:gd name="connsiteX2" fmla="*/ 1157505 w 1157505"/>
                <a:gd name="connsiteY2" fmla="*/ 1149920 h 1149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7505" h="1149920">
                  <a:moveTo>
                    <a:pt x="0" y="1149920"/>
                  </a:moveTo>
                  <a:lnTo>
                    <a:pt x="1157505" y="0"/>
                  </a:lnTo>
                  <a:lnTo>
                    <a:pt x="1157505" y="114992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noProof="0"/>
            </a:p>
          </p:txBody>
        </p:sp>
        <p:sp>
          <p:nvSpPr>
            <p:cNvPr id="8" name="Shape 17">
              <a:extLst>
                <a:ext uri="{FF2B5EF4-FFF2-40B4-BE49-F238E27FC236}">
                  <a16:creationId xmlns:a16="http://schemas.microsoft.com/office/drawing/2014/main" id="{D20F56BD-D4E9-49D7-9636-6CB1E745F754}"/>
                </a:ext>
              </a:extLst>
            </p:cNvPr>
            <p:cNvSpPr/>
            <p:nvPr/>
          </p:nvSpPr>
          <p:spPr>
            <a:xfrm rot="2688700">
              <a:off x="6907213" y="-128588"/>
              <a:ext cx="1490662" cy="1489076"/>
            </a:xfrm>
            <a:custGeom>
              <a:avLst/>
              <a:gdLst>
                <a:gd name="connsiteX0" fmla="*/ 0 w 1489710"/>
                <a:gd name="connsiteY0" fmla="*/ 616739 h 1489710"/>
                <a:gd name="connsiteX1" fmla="*/ 620807 w 1489710"/>
                <a:gd name="connsiteY1" fmla="*/ 0 h 1489710"/>
                <a:gd name="connsiteX2" fmla="*/ 1489710 w 1489710"/>
                <a:gd name="connsiteY2" fmla="*/ 0 h 1489710"/>
                <a:gd name="connsiteX3" fmla="*/ 1489710 w 1489710"/>
                <a:gd name="connsiteY3" fmla="*/ 1489710 h 1489710"/>
                <a:gd name="connsiteX4" fmla="*/ 0 w 1489710"/>
                <a:gd name="connsiteY4" fmla="*/ 1489710 h 148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9710" h="1489710">
                  <a:moveTo>
                    <a:pt x="0" y="616739"/>
                  </a:moveTo>
                  <a:lnTo>
                    <a:pt x="620807" y="0"/>
                  </a:lnTo>
                  <a:lnTo>
                    <a:pt x="1489710" y="0"/>
                  </a:lnTo>
                  <a:lnTo>
                    <a:pt x="1489710" y="1489710"/>
                  </a:lnTo>
                  <a:lnTo>
                    <a:pt x="0" y="148971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noProof="0"/>
            </a:p>
          </p:txBody>
        </p:sp>
        <p:sp>
          <p:nvSpPr>
            <p:cNvPr id="9" name="Shape 15">
              <a:extLst>
                <a:ext uri="{FF2B5EF4-FFF2-40B4-BE49-F238E27FC236}">
                  <a16:creationId xmlns:a16="http://schemas.microsoft.com/office/drawing/2014/main" id="{EEC14485-F263-4BA9-B5C6-C6C2DA8B5560}"/>
                </a:ext>
              </a:extLst>
            </p:cNvPr>
            <p:cNvSpPr/>
            <p:nvPr/>
          </p:nvSpPr>
          <p:spPr>
            <a:xfrm rot="2688700">
              <a:off x="3794125" y="-128588"/>
              <a:ext cx="1490663" cy="1489076"/>
            </a:xfrm>
            <a:custGeom>
              <a:avLst/>
              <a:gdLst>
                <a:gd name="connsiteX0" fmla="*/ 0 w 1489710"/>
                <a:gd name="connsiteY0" fmla="*/ 616740 h 1489710"/>
                <a:gd name="connsiteX1" fmla="*/ 620808 w 1489710"/>
                <a:gd name="connsiteY1" fmla="*/ 0 h 1489710"/>
                <a:gd name="connsiteX2" fmla="*/ 1489710 w 1489710"/>
                <a:gd name="connsiteY2" fmla="*/ 0 h 1489710"/>
                <a:gd name="connsiteX3" fmla="*/ 1489710 w 1489710"/>
                <a:gd name="connsiteY3" fmla="*/ 1489710 h 1489710"/>
                <a:gd name="connsiteX4" fmla="*/ 0 w 1489710"/>
                <a:gd name="connsiteY4" fmla="*/ 1489710 h 148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9710" h="1489710">
                  <a:moveTo>
                    <a:pt x="0" y="616740"/>
                  </a:moveTo>
                  <a:lnTo>
                    <a:pt x="620808" y="0"/>
                  </a:lnTo>
                  <a:lnTo>
                    <a:pt x="1489710" y="0"/>
                  </a:lnTo>
                  <a:lnTo>
                    <a:pt x="1489710" y="1489710"/>
                  </a:lnTo>
                  <a:lnTo>
                    <a:pt x="0" y="148971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noProof="0"/>
            </a:p>
          </p:txBody>
        </p:sp>
        <p:sp>
          <p:nvSpPr>
            <p:cNvPr id="10" name="Shape 10">
              <a:extLst>
                <a:ext uri="{FF2B5EF4-FFF2-40B4-BE49-F238E27FC236}">
                  <a16:creationId xmlns:a16="http://schemas.microsoft.com/office/drawing/2014/main" id="{8D44ACC6-1029-45CC-B1FF-DCDEC55BBEBC}"/>
                </a:ext>
              </a:extLst>
            </p:cNvPr>
            <p:cNvSpPr/>
            <p:nvPr/>
          </p:nvSpPr>
          <p:spPr>
            <a:xfrm rot="2688700">
              <a:off x="2982913" y="-320675"/>
              <a:ext cx="646112" cy="641350"/>
            </a:xfrm>
            <a:custGeom>
              <a:avLst/>
              <a:gdLst>
                <a:gd name="connsiteX0" fmla="*/ 0 w 646332"/>
                <a:gd name="connsiteY0" fmla="*/ 642097 h 642097"/>
                <a:gd name="connsiteX1" fmla="*/ 646332 w 646332"/>
                <a:gd name="connsiteY1" fmla="*/ 0 h 642097"/>
                <a:gd name="connsiteX2" fmla="*/ 646332 w 646332"/>
                <a:gd name="connsiteY2" fmla="*/ 642097 h 64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6332" h="642097">
                  <a:moveTo>
                    <a:pt x="0" y="642097"/>
                  </a:moveTo>
                  <a:lnTo>
                    <a:pt x="646332" y="0"/>
                  </a:lnTo>
                  <a:lnTo>
                    <a:pt x="646332" y="642097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noProof="0"/>
            </a:p>
          </p:txBody>
        </p:sp>
        <p:sp>
          <p:nvSpPr>
            <p:cNvPr id="11" name="Shape 13">
              <a:extLst>
                <a:ext uri="{FF2B5EF4-FFF2-40B4-BE49-F238E27FC236}">
                  <a16:creationId xmlns:a16="http://schemas.microsoft.com/office/drawing/2014/main" id="{640BDE84-9E6B-4DC1-B057-62246AD285B7}"/>
                </a:ext>
              </a:extLst>
            </p:cNvPr>
            <p:cNvSpPr/>
            <p:nvPr/>
          </p:nvSpPr>
          <p:spPr>
            <a:xfrm rot="2688700">
              <a:off x="8551863" y="-320675"/>
              <a:ext cx="647700" cy="641350"/>
            </a:xfrm>
            <a:custGeom>
              <a:avLst/>
              <a:gdLst>
                <a:gd name="connsiteX0" fmla="*/ 0 w 646332"/>
                <a:gd name="connsiteY0" fmla="*/ 642097 h 642097"/>
                <a:gd name="connsiteX1" fmla="*/ 646332 w 646332"/>
                <a:gd name="connsiteY1" fmla="*/ 0 h 642097"/>
                <a:gd name="connsiteX2" fmla="*/ 646332 w 646332"/>
                <a:gd name="connsiteY2" fmla="*/ 642097 h 64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6332" h="642097">
                  <a:moveTo>
                    <a:pt x="0" y="642097"/>
                  </a:moveTo>
                  <a:lnTo>
                    <a:pt x="646332" y="0"/>
                  </a:lnTo>
                  <a:lnTo>
                    <a:pt x="646332" y="642097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1D727FB-12F2-4B00-B9B4-2E85DBE8E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-1345368" y="2655089"/>
            <a:ext cx="5652795" cy="1465563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3600"/>
            </a:lvl1pPr>
          </a:lstStyle>
          <a:p>
            <a:r>
              <a:rPr lang="en-US" noProof="0"/>
              <a:t>CLICK TO EDIT MASTER TITLE STYLE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E74B823-46AD-4B07-AE84-16F0BBC8FE2E}"/>
              </a:ext>
            </a:extLst>
          </p:cNvPr>
          <p:cNvCxnSpPr/>
          <p:nvPr userDrawn="1"/>
        </p:nvCxnSpPr>
        <p:spPr>
          <a:xfrm>
            <a:off x="5969975" y="2677198"/>
            <a:ext cx="0" cy="1503604"/>
          </a:xfrm>
          <a:prstGeom prst="line">
            <a:avLst/>
          </a:prstGeom>
          <a:ln>
            <a:solidFill>
              <a:srgbClr val="D2472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7E61A4E-1F41-4137-801F-C544DE0CAF4D}"/>
              </a:ext>
            </a:extLst>
          </p:cNvPr>
          <p:cNvCxnSpPr/>
          <p:nvPr userDrawn="1"/>
        </p:nvCxnSpPr>
        <p:spPr>
          <a:xfrm>
            <a:off x="8927119" y="2677198"/>
            <a:ext cx="0" cy="1503604"/>
          </a:xfrm>
          <a:prstGeom prst="line">
            <a:avLst/>
          </a:prstGeom>
          <a:ln>
            <a:solidFill>
              <a:srgbClr val="D2472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3C9CAFD8-EA4C-4E12-AA33-925E9BCE83C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56581" y="2656923"/>
            <a:ext cx="2405647" cy="15238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9" name="Text Placeholder 17">
            <a:extLst>
              <a:ext uri="{FF2B5EF4-FFF2-40B4-BE49-F238E27FC236}">
                <a16:creationId xmlns:a16="http://schemas.microsoft.com/office/drawing/2014/main" id="{EE33737E-752D-419F-8F18-E35609CCAD6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245724" y="2656923"/>
            <a:ext cx="2405647" cy="15238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1" name="Text Placeholder 17">
            <a:extLst>
              <a:ext uri="{FF2B5EF4-FFF2-40B4-BE49-F238E27FC236}">
                <a16:creationId xmlns:a16="http://schemas.microsoft.com/office/drawing/2014/main" id="{AE07EDA3-09AD-4BC4-92A5-720E8D8ECDD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153248" y="2656923"/>
            <a:ext cx="2405647" cy="15238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21097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1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37103A1-DF4D-40E5-A136-6F81F519BA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284"/>
            <a:ext cx="12219634" cy="6850716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8D119E2-27F0-4487-97B0-3946CF088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7284"/>
            <a:ext cx="12219634" cy="6858000"/>
          </a:xfrm>
          <a:prstGeom prst="rect">
            <a:avLst/>
          </a:prstGeom>
          <a:solidFill>
            <a:schemeClr val="tx1">
              <a:alpha val="7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28083C5-58EB-4807-9B60-116294635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33563" y="1733444"/>
            <a:ext cx="211015" cy="5117787"/>
            <a:chOff x="533563" y="1733444"/>
            <a:chExt cx="211015" cy="5117787"/>
          </a:xfrm>
        </p:grpSpPr>
        <p:cxnSp>
          <p:nvCxnSpPr>
            <p:cNvPr id="17" name="Line">
              <a:extLst>
                <a:ext uri="{FF2B5EF4-FFF2-40B4-BE49-F238E27FC236}">
                  <a16:creationId xmlns:a16="http://schemas.microsoft.com/office/drawing/2014/main" id="{DF34E1D4-A43E-4BE1-A890-D3ADB1CB4CAF}"/>
                </a:ext>
              </a:extLst>
            </p:cNvPr>
            <p:cNvCxnSpPr>
              <a:cxnSpLocks/>
            </p:cNvCxnSpPr>
            <p:nvPr/>
          </p:nvCxnSpPr>
          <p:spPr>
            <a:xfrm>
              <a:off x="628962" y="1883231"/>
              <a:ext cx="0" cy="4968000"/>
            </a:xfrm>
            <a:prstGeom prst="line">
              <a:avLst/>
            </a:prstGeom>
            <a:ln w="28575">
              <a:solidFill>
                <a:srgbClr val="9F361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Dots 25">
              <a:extLst>
                <a:ext uri="{FF2B5EF4-FFF2-40B4-BE49-F238E27FC236}">
                  <a16:creationId xmlns:a16="http://schemas.microsoft.com/office/drawing/2014/main" id="{C2281663-16EA-4AFF-9606-50708C41AEC6}"/>
                </a:ext>
              </a:extLst>
            </p:cNvPr>
            <p:cNvSpPr/>
            <p:nvPr/>
          </p:nvSpPr>
          <p:spPr>
            <a:xfrm>
              <a:off x="533563" y="1733444"/>
              <a:ext cx="211015" cy="211015"/>
            </a:xfrm>
            <a:prstGeom prst="ellipse">
              <a:avLst/>
            </a:prstGeom>
            <a:solidFill>
              <a:srgbClr val="9F361D"/>
            </a:solidFill>
            <a:ln>
              <a:noFill/>
            </a:ln>
            <a:effectLst>
              <a:glow rad="101600">
                <a:srgbClr val="9F361D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noProof="0"/>
            </a:p>
          </p:txBody>
        </p: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82F29A84-C7D3-388B-0F8F-798D7C6D4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982913" y="-574675"/>
            <a:ext cx="6216650" cy="1935163"/>
            <a:chOff x="2982913" y="-574675"/>
            <a:chExt cx="6216650" cy="1935163"/>
          </a:xfrm>
        </p:grpSpPr>
        <p:sp>
          <p:nvSpPr>
            <p:cNvPr id="3" name="Shape 12">
              <a:extLst>
                <a:ext uri="{FF2B5EF4-FFF2-40B4-BE49-F238E27FC236}">
                  <a16:creationId xmlns:a16="http://schemas.microsoft.com/office/drawing/2014/main" id="{0A114591-7DF8-E047-B0F2-F8138A23181D}"/>
                </a:ext>
              </a:extLst>
            </p:cNvPr>
            <p:cNvSpPr/>
            <p:nvPr/>
          </p:nvSpPr>
          <p:spPr>
            <a:xfrm rot="2688700">
              <a:off x="5514975" y="-574675"/>
              <a:ext cx="1157288" cy="1149350"/>
            </a:xfrm>
            <a:custGeom>
              <a:avLst/>
              <a:gdLst>
                <a:gd name="connsiteX0" fmla="*/ 0 w 1157505"/>
                <a:gd name="connsiteY0" fmla="*/ 1149920 h 1149920"/>
                <a:gd name="connsiteX1" fmla="*/ 1157505 w 1157505"/>
                <a:gd name="connsiteY1" fmla="*/ 0 h 1149920"/>
                <a:gd name="connsiteX2" fmla="*/ 1157505 w 1157505"/>
                <a:gd name="connsiteY2" fmla="*/ 1149920 h 1149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7505" h="1149920">
                  <a:moveTo>
                    <a:pt x="0" y="1149920"/>
                  </a:moveTo>
                  <a:lnTo>
                    <a:pt x="1157505" y="0"/>
                  </a:lnTo>
                  <a:lnTo>
                    <a:pt x="1157505" y="114992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noProof="0"/>
            </a:p>
          </p:txBody>
        </p:sp>
        <p:sp>
          <p:nvSpPr>
            <p:cNvPr id="4" name="Shape 17">
              <a:extLst>
                <a:ext uri="{FF2B5EF4-FFF2-40B4-BE49-F238E27FC236}">
                  <a16:creationId xmlns:a16="http://schemas.microsoft.com/office/drawing/2014/main" id="{14853B38-C4D8-C96F-95B4-C05EEE7820AB}"/>
                </a:ext>
              </a:extLst>
            </p:cNvPr>
            <p:cNvSpPr/>
            <p:nvPr/>
          </p:nvSpPr>
          <p:spPr>
            <a:xfrm rot="2688700">
              <a:off x="6907213" y="-128588"/>
              <a:ext cx="1490662" cy="1489076"/>
            </a:xfrm>
            <a:custGeom>
              <a:avLst/>
              <a:gdLst>
                <a:gd name="connsiteX0" fmla="*/ 0 w 1489710"/>
                <a:gd name="connsiteY0" fmla="*/ 616739 h 1489710"/>
                <a:gd name="connsiteX1" fmla="*/ 620807 w 1489710"/>
                <a:gd name="connsiteY1" fmla="*/ 0 h 1489710"/>
                <a:gd name="connsiteX2" fmla="*/ 1489710 w 1489710"/>
                <a:gd name="connsiteY2" fmla="*/ 0 h 1489710"/>
                <a:gd name="connsiteX3" fmla="*/ 1489710 w 1489710"/>
                <a:gd name="connsiteY3" fmla="*/ 1489710 h 1489710"/>
                <a:gd name="connsiteX4" fmla="*/ 0 w 1489710"/>
                <a:gd name="connsiteY4" fmla="*/ 1489710 h 148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9710" h="1489710">
                  <a:moveTo>
                    <a:pt x="0" y="616739"/>
                  </a:moveTo>
                  <a:lnTo>
                    <a:pt x="620807" y="0"/>
                  </a:lnTo>
                  <a:lnTo>
                    <a:pt x="1489710" y="0"/>
                  </a:lnTo>
                  <a:lnTo>
                    <a:pt x="1489710" y="1489710"/>
                  </a:lnTo>
                  <a:lnTo>
                    <a:pt x="0" y="148971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noProof="0"/>
            </a:p>
          </p:txBody>
        </p:sp>
        <p:sp>
          <p:nvSpPr>
            <p:cNvPr id="5" name="Shape 15">
              <a:extLst>
                <a:ext uri="{FF2B5EF4-FFF2-40B4-BE49-F238E27FC236}">
                  <a16:creationId xmlns:a16="http://schemas.microsoft.com/office/drawing/2014/main" id="{797F3606-17D2-005D-F631-69752F3D0D54}"/>
                </a:ext>
              </a:extLst>
            </p:cNvPr>
            <p:cNvSpPr/>
            <p:nvPr/>
          </p:nvSpPr>
          <p:spPr>
            <a:xfrm rot="2688700">
              <a:off x="3794125" y="-128588"/>
              <a:ext cx="1490663" cy="1489076"/>
            </a:xfrm>
            <a:custGeom>
              <a:avLst/>
              <a:gdLst>
                <a:gd name="connsiteX0" fmla="*/ 0 w 1489710"/>
                <a:gd name="connsiteY0" fmla="*/ 616740 h 1489710"/>
                <a:gd name="connsiteX1" fmla="*/ 620808 w 1489710"/>
                <a:gd name="connsiteY1" fmla="*/ 0 h 1489710"/>
                <a:gd name="connsiteX2" fmla="*/ 1489710 w 1489710"/>
                <a:gd name="connsiteY2" fmla="*/ 0 h 1489710"/>
                <a:gd name="connsiteX3" fmla="*/ 1489710 w 1489710"/>
                <a:gd name="connsiteY3" fmla="*/ 1489710 h 1489710"/>
                <a:gd name="connsiteX4" fmla="*/ 0 w 1489710"/>
                <a:gd name="connsiteY4" fmla="*/ 1489710 h 148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9710" h="1489710">
                  <a:moveTo>
                    <a:pt x="0" y="616740"/>
                  </a:moveTo>
                  <a:lnTo>
                    <a:pt x="620808" y="0"/>
                  </a:lnTo>
                  <a:lnTo>
                    <a:pt x="1489710" y="0"/>
                  </a:lnTo>
                  <a:lnTo>
                    <a:pt x="1489710" y="1489710"/>
                  </a:lnTo>
                  <a:lnTo>
                    <a:pt x="0" y="148971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noProof="0"/>
            </a:p>
          </p:txBody>
        </p:sp>
        <p:sp>
          <p:nvSpPr>
            <p:cNvPr id="8" name="Shape 10">
              <a:extLst>
                <a:ext uri="{FF2B5EF4-FFF2-40B4-BE49-F238E27FC236}">
                  <a16:creationId xmlns:a16="http://schemas.microsoft.com/office/drawing/2014/main" id="{7FFF3F9F-7731-92FC-7E55-6BF7C3E73480}"/>
                </a:ext>
              </a:extLst>
            </p:cNvPr>
            <p:cNvSpPr/>
            <p:nvPr/>
          </p:nvSpPr>
          <p:spPr>
            <a:xfrm rot="2688700">
              <a:off x="2982913" y="-320675"/>
              <a:ext cx="646112" cy="641350"/>
            </a:xfrm>
            <a:custGeom>
              <a:avLst/>
              <a:gdLst>
                <a:gd name="connsiteX0" fmla="*/ 0 w 646332"/>
                <a:gd name="connsiteY0" fmla="*/ 642097 h 642097"/>
                <a:gd name="connsiteX1" fmla="*/ 646332 w 646332"/>
                <a:gd name="connsiteY1" fmla="*/ 0 h 642097"/>
                <a:gd name="connsiteX2" fmla="*/ 646332 w 646332"/>
                <a:gd name="connsiteY2" fmla="*/ 642097 h 64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6332" h="642097">
                  <a:moveTo>
                    <a:pt x="0" y="642097"/>
                  </a:moveTo>
                  <a:lnTo>
                    <a:pt x="646332" y="0"/>
                  </a:lnTo>
                  <a:lnTo>
                    <a:pt x="646332" y="642097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noProof="0"/>
            </a:p>
          </p:txBody>
        </p:sp>
        <p:sp>
          <p:nvSpPr>
            <p:cNvPr id="15" name="Shape 13">
              <a:extLst>
                <a:ext uri="{FF2B5EF4-FFF2-40B4-BE49-F238E27FC236}">
                  <a16:creationId xmlns:a16="http://schemas.microsoft.com/office/drawing/2014/main" id="{2A2EB406-B74D-8602-ED11-3ABD72B2A7F4}"/>
                </a:ext>
              </a:extLst>
            </p:cNvPr>
            <p:cNvSpPr/>
            <p:nvPr/>
          </p:nvSpPr>
          <p:spPr>
            <a:xfrm rot="2688700">
              <a:off x="8551863" y="-320675"/>
              <a:ext cx="647700" cy="641350"/>
            </a:xfrm>
            <a:custGeom>
              <a:avLst/>
              <a:gdLst>
                <a:gd name="connsiteX0" fmla="*/ 0 w 646332"/>
                <a:gd name="connsiteY0" fmla="*/ 642097 h 642097"/>
                <a:gd name="connsiteX1" fmla="*/ 646332 w 646332"/>
                <a:gd name="connsiteY1" fmla="*/ 0 h 642097"/>
                <a:gd name="connsiteX2" fmla="*/ 646332 w 646332"/>
                <a:gd name="connsiteY2" fmla="*/ 642097 h 64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6332" h="642097">
                  <a:moveTo>
                    <a:pt x="0" y="642097"/>
                  </a:moveTo>
                  <a:lnTo>
                    <a:pt x="646332" y="0"/>
                  </a:lnTo>
                  <a:lnTo>
                    <a:pt x="646332" y="642097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noProof="0"/>
            </a:p>
          </p:txBody>
        </p:sp>
      </p:grpSp>
      <p:sp>
        <p:nvSpPr>
          <p:cNvPr id="19" name="Title 18">
            <a:extLst>
              <a:ext uri="{FF2B5EF4-FFF2-40B4-BE49-F238E27FC236}">
                <a16:creationId xmlns:a16="http://schemas.microsoft.com/office/drawing/2014/main" id="{905A2929-5718-4963-B98D-6EA11DCB8A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03571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BAB70FB8-4002-E3BC-3DA1-40807D9C5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982913" y="-574675"/>
            <a:ext cx="6216650" cy="1935163"/>
            <a:chOff x="2982913" y="-574675"/>
            <a:chExt cx="6216650" cy="1935163"/>
          </a:xfrm>
        </p:grpSpPr>
        <p:sp>
          <p:nvSpPr>
            <p:cNvPr id="3" name="Shape 12">
              <a:extLst>
                <a:ext uri="{FF2B5EF4-FFF2-40B4-BE49-F238E27FC236}">
                  <a16:creationId xmlns:a16="http://schemas.microsoft.com/office/drawing/2014/main" id="{AAD767DE-8548-7463-F5D0-1E99CCA6B0F0}"/>
                </a:ext>
              </a:extLst>
            </p:cNvPr>
            <p:cNvSpPr/>
            <p:nvPr/>
          </p:nvSpPr>
          <p:spPr>
            <a:xfrm rot="2688700">
              <a:off x="5514975" y="-574675"/>
              <a:ext cx="1157288" cy="1149350"/>
            </a:xfrm>
            <a:custGeom>
              <a:avLst/>
              <a:gdLst>
                <a:gd name="connsiteX0" fmla="*/ 0 w 1157505"/>
                <a:gd name="connsiteY0" fmla="*/ 1149920 h 1149920"/>
                <a:gd name="connsiteX1" fmla="*/ 1157505 w 1157505"/>
                <a:gd name="connsiteY1" fmla="*/ 0 h 1149920"/>
                <a:gd name="connsiteX2" fmla="*/ 1157505 w 1157505"/>
                <a:gd name="connsiteY2" fmla="*/ 1149920 h 1149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7505" h="1149920">
                  <a:moveTo>
                    <a:pt x="0" y="1149920"/>
                  </a:moveTo>
                  <a:lnTo>
                    <a:pt x="1157505" y="0"/>
                  </a:lnTo>
                  <a:lnTo>
                    <a:pt x="1157505" y="114992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noProof="0"/>
            </a:p>
          </p:txBody>
        </p:sp>
        <p:sp>
          <p:nvSpPr>
            <p:cNvPr id="4" name="Shape 17">
              <a:extLst>
                <a:ext uri="{FF2B5EF4-FFF2-40B4-BE49-F238E27FC236}">
                  <a16:creationId xmlns:a16="http://schemas.microsoft.com/office/drawing/2014/main" id="{D31450F0-7B82-3E88-485D-0134DF6EC684}"/>
                </a:ext>
              </a:extLst>
            </p:cNvPr>
            <p:cNvSpPr/>
            <p:nvPr/>
          </p:nvSpPr>
          <p:spPr>
            <a:xfrm rot="2688700">
              <a:off x="6907213" y="-128588"/>
              <a:ext cx="1490662" cy="1489076"/>
            </a:xfrm>
            <a:custGeom>
              <a:avLst/>
              <a:gdLst>
                <a:gd name="connsiteX0" fmla="*/ 0 w 1489710"/>
                <a:gd name="connsiteY0" fmla="*/ 616739 h 1489710"/>
                <a:gd name="connsiteX1" fmla="*/ 620807 w 1489710"/>
                <a:gd name="connsiteY1" fmla="*/ 0 h 1489710"/>
                <a:gd name="connsiteX2" fmla="*/ 1489710 w 1489710"/>
                <a:gd name="connsiteY2" fmla="*/ 0 h 1489710"/>
                <a:gd name="connsiteX3" fmla="*/ 1489710 w 1489710"/>
                <a:gd name="connsiteY3" fmla="*/ 1489710 h 1489710"/>
                <a:gd name="connsiteX4" fmla="*/ 0 w 1489710"/>
                <a:gd name="connsiteY4" fmla="*/ 1489710 h 148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9710" h="1489710">
                  <a:moveTo>
                    <a:pt x="0" y="616739"/>
                  </a:moveTo>
                  <a:lnTo>
                    <a:pt x="620807" y="0"/>
                  </a:lnTo>
                  <a:lnTo>
                    <a:pt x="1489710" y="0"/>
                  </a:lnTo>
                  <a:lnTo>
                    <a:pt x="1489710" y="1489710"/>
                  </a:lnTo>
                  <a:lnTo>
                    <a:pt x="0" y="148971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noProof="0"/>
            </a:p>
          </p:txBody>
        </p:sp>
        <p:sp>
          <p:nvSpPr>
            <p:cNvPr id="5" name="Shape 15">
              <a:extLst>
                <a:ext uri="{FF2B5EF4-FFF2-40B4-BE49-F238E27FC236}">
                  <a16:creationId xmlns:a16="http://schemas.microsoft.com/office/drawing/2014/main" id="{46CA45EF-3063-C4A6-7EEA-7FFD32E22546}"/>
                </a:ext>
              </a:extLst>
            </p:cNvPr>
            <p:cNvSpPr/>
            <p:nvPr/>
          </p:nvSpPr>
          <p:spPr>
            <a:xfrm rot="2688700">
              <a:off x="3794125" y="-128588"/>
              <a:ext cx="1490663" cy="1489076"/>
            </a:xfrm>
            <a:custGeom>
              <a:avLst/>
              <a:gdLst>
                <a:gd name="connsiteX0" fmla="*/ 0 w 1489710"/>
                <a:gd name="connsiteY0" fmla="*/ 616740 h 1489710"/>
                <a:gd name="connsiteX1" fmla="*/ 620808 w 1489710"/>
                <a:gd name="connsiteY1" fmla="*/ 0 h 1489710"/>
                <a:gd name="connsiteX2" fmla="*/ 1489710 w 1489710"/>
                <a:gd name="connsiteY2" fmla="*/ 0 h 1489710"/>
                <a:gd name="connsiteX3" fmla="*/ 1489710 w 1489710"/>
                <a:gd name="connsiteY3" fmla="*/ 1489710 h 1489710"/>
                <a:gd name="connsiteX4" fmla="*/ 0 w 1489710"/>
                <a:gd name="connsiteY4" fmla="*/ 1489710 h 148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9710" h="1489710">
                  <a:moveTo>
                    <a:pt x="0" y="616740"/>
                  </a:moveTo>
                  <a:lnTo>
                    <a:pt x="620808" y="0"/>
                  </a:lnTo>
                  <a:lnTo>
                    <a:pt x="1489710" y="0"/>
                  </a:lnTo>
                  <a:lnTo>
                    <a:pt x="1489710" y="1489710"/>
                  </a:lnTo>
                  <a:lnTo>
                    <a:pt x="0" y="148971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noProof="0"/>
            </a:p>
          </p:txBody>
        </p:sp>
        <p:sp>
          <p:nvSpPr>
            <p:cNvPr id="16" name="Shape 10">
              <a:extLst>
                <a:ext uri="{FF2B5EF4-FFF2-40B4-BE49-F238E27FC236}">
                  <a16:creationId xmlns:a16="http://schemas.microsoft.com/office/drawing/2014/main" id="{0D092E15-D349-FC1E-941F-A5698529D1EA}"/>
                </a:ext>
              </a:extLst>
            </p:cNvPr>
            <p:cNvSpPr/>
            <p:nvPr/>
          </p:nvSpPr>
          <p:spPr>
            <a:xfrm rot="2688700">
              <a:off x="2982913" y="-320675"/>
              <a:ext cx="646112" cy="641350"/>
            </a:xfrm>
            <a:custGeom>
              <a:avLst/>
              <a:gdLst>
                <a:gd name="connsiteX0" fmla="*/ 0 w 646332"/>
                <a:gd name="connsiteY0" fmla="*/ 642097 h 642097"/>
                <a:gd name="connsiteX1" fmla="*/ 646332 w 646332"/>
                <a:gd name="connsiteY1" fmla="*/ 0 h 642097"/>
                <a:gd name="connsiteX2" fmla="*/ 646332 w 646332"/>
                <a:gd name="connsiteY2" fmla="*/ 642097 h 64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6332" h="642097">
                  <a:moveTo>
                    <a:pt x="0" y="642097"/>
                  </a:moveTo>
                  <a:lnTo>
                    <a:pt x="646332" y="0"/>
                  </a:lnTo>
                  <a:lnTo>
                    <a:pt x="646332" y="642097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noProof="0"/>
            </a:p>
          </p:txBody>
        </p:sp>
        <p:sp>
          <p:nvSpPr>
            <p:cNvPr id="17" name="Shape 13">
              <a:extLst>
                <a:ext uri="{FF2B5EF4-FFF2-40B4-BE49-F238E27FC236}">
                  <a16:creationId xmlns:a16="http://schemas.microsoft.com/office/drawing/2014/main" id="{BCA4BB77-42D8-3C1B-DD79-E7FA7AC5B412}"/>
                </a:ext>
              </a:extLst>
            </p:cNvPr>
            <p:cNvSpPr/>
            <p:nvPr/>
          </p:nvSpPr>
          <p:spPr>
            <a:xfrm rot="2688700">
              <a:off x="8551863" y="-320675"/>
              <a:ext cx="647700" cy="641350"/>
            </a:xfrm>
            <a:custGeom>
              <a:avLst/>
              <a:gdLst>
                <a:gd name="connsiteX0" fmla="*/ 0 w 646332"/>
                <a:gd name="connsiteY0" fmla="*/ 642097 h 642097"/>
                <a:gd name="connsiteX1" fmla="*/ 646332 w 646332"/>
                <a:gd name="connsiteY1" fmla="*/ 0 h 642097"/>
                <a:gd name="connsiteX2" fmla="*/ 646332 w 646332"/>
                <a:gd name="connsiteY2" fmla="*/ 642097 h 64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6332" h="642097">
                  <a:moveTo>
                    <a:pt x="0" y="642097"/>
                  </a:moveTo>
                  <a:lnTo>
                    <a:pt x="646332" y="0"/>
                  </a:lnTo>
                  <a:lnTo>
                    <a:pt x="646332" y="642097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noProof="0"/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039D421-3580-462F-85CF-DD9732A68A94}"/>
              </a:ext>
            </a:extLst>
          </p:cNvPr>
          <p:cNvGrpSpPr/>
          <p:nvPr userDrawn="1"/>
        </p:nvGrpSpPr>
        <p:grpSpPr>
          <a:xfrm>
            <a:off x="533563" y="1885850"/>
            <a:ext cx="211015" cy="4944470"/>
            <a:chOff x="533563" y="1885850"/>
            <a:chExt cx="211015" cy="4944470"/>
          </a:xfrm>
        </p:grpSpPr>
        <p:cxnSp>
          <p:nvCxnSpPr>
            <p:cNvPr id="13" name="Shape">
              <a:extLst>
                <a:ext uri="{FF2B5EF4-FFF2-40B4-BE49-F238E27FC236}">
                  <a16:creationId xmlns:a16="http://schemas.microsoft.com/office/drawing/2014/main" id="{DE8E9744-8CDB-421C-962A-44A5120AF055}"/>
                </a:ext>
              </a:extLst>
            </p:cNvPr>
            <p:cNvCxnSpPr>
              <a:cxnSpLocks/>
            </p:cNvCxnSpPr>
            <p:nvPr/>
          </p:nvCxnSpPr>
          <p:spPr>
            <a:xfrm>
              <a:off x="628962" y="1970320"/>
              <a:ext cx="0" cy="4860000"/>
            </a:xfrm>
            <a:prstGeom prst="line">
              <a:avLst/>
            </a:prstGeom>
            <a:ln w="28575">
              <a:solidFill>
                <a:srgbClr val="9F361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Oval 25">
              <a:extLst>
                <a:ext uri="{FF2B5EF4-FFF2-40B4-BE49-F238E27FC236}">
                  <a16:creationId xmlns:a16="http://schemas.microsoft.com/office/drawing/2014/main" id="{C8931D30-63ED-42E9-BEDB-9DAED42116D2}"/>
                </a:ext>
              </a:extLst>
            </p:cNvPr>
            <p:cNvSpPr/>
            <p:nvPr/>
          </p:nvSpPr>
          <p:spPr>
            <a:xfrm>
              <a:off x="533563" y="1885850"/>
              <a:ext cx="211015" cy="211015"/>
            </a:xfrm>
            <a:prstGeom prst="ellipse">
              <a:avLst/>
            </a:prstGeom>
            <a:solidFill>
              <a:srgbClr val="9F361D"/>
            </a:solidFill>
            <a:ln>
              <a:noFill/>
            </a:ln>
            <a:effectLst>
              <a:glow rad="101600">
                <a:srgbClr val="9F361D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noProof="0"/>
            </a:p>
          </p:txBody>
        </p:sp>
      </p:grpSp>
      <p:sp>
        <p:nvSpPr>
          <p:cNvPr id="15" name="Title 14">
            <a:extLst>
              <a:ext uri="{FF2B5EF4-FFF2-40B4-BE49-F238E27FC236}">
                <a16:creationId xmlns:a16="http://schemas.microsoft.com/office/drawing/2014/main" id="{45EEAC38-1AB2-4532-9A19-2A4A95725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52793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Ste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ABB2580B-041D-4851-8F8C-68136867413A}"/>
              </a:ext>
            </a:extLst>
          </p:cNvPr>
          <p:cNvSpPr/>
          <p:nvPr userDrawn="1"/>
        </p:nvSpPr>
        <p:spPr>
          <a:xfrm>
            <a:off x="11288256" y="-849"/>
            <a:ext cx="910600" cy="685884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5DAF249-F087-486D-9373-D1D96AC598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849"/>
            <a:ext cx="11375568" cy="6857999"/>
          </a:xfrm>
          <a:prstGeom prst="rect">
            <a:avLst/>
          </a:prstGeom>
        </p:spPr>
      </p:pic>
      <p:sp>
        <p:nvSpPr>
          <p:cNvPr id="7" name="Shape 28">
            <a:extLst>
              <a:ext uri="{FF2B5EF4-FFF2-40B4-BE49-F238E27FC236}">
                <a16:creationId xmlns:a16="http://schemas.microsoft.com/office/drawing/2014/main" id="{40BE2EAE-DEF8-4547-9314-D5CC0A644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2667427" y="-2639256"/>
            <a:ext cx="6857150" cy="12191999"/>
          </a:xfrm>
          <a:prstGeom prst="rect">
            <a:avLst/>
          </a:prstGeom>
          <a:solidFill>
            <a:schemeClr val="tx1">
              <a:alpha val="6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1400" noProof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9425F7BC-88F1-4DEF-BE4F-66027E77832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41058" y="400051"/>
            <a:ext cx="5145560" cy="798512"/>
          </a:xfrm>
        </p:spPr>
        <p:txBody>
          <a:bodyPr>
            <a:normAutofit/>
          </a:bodyPr>
          <a:lstStyle>
            <a:lvl1pPr algn="l">
              <a:defRPr sz="4000"/>
            </a:lvl1pPr>
          </a:lstStyle>
          <a:p>
            <a:r>
              <a:rPr lang="en-US" noProof="0"/>
              <a:t>SMALL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6148BE13-086D-417C-8DA0-B1FEC9F7613F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950708" y="1217613"/>
            <a:ext cx="4135910" cy="9715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Aft>
                <a:spcPts val="2000"/>
              </a:spcAft>
              <a:buNone/>
              <a:defRPr lang="en-US" sz="1400" kern="1200" dirty="0">
                <a:solidFill>
                  <a:schemeClr val="bg1"/>
                </a:solidFill>
                <a:latin typeface="Century Gothic" panose="020B0502020202020204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0EFD3E4B-4FBF-493F-AD7A-B5E72CF3B1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276407" y="0"/>
            <a:ext cx="9915593" cy="6858000"/>
            <a:chOff x="-6856" y="0"/>
            <a:chExt cx="9915593" cy="6858000"/>
          </a:xfrm>
        </p:grpSpPr>
        <p:sp>
          <p:nvSpPr>
            <p:cNvPr id="8" name="Shape 3">
              <a:extLst>
                <a:ext uri="{FF2B5EF4-FFF2-40B4-BE49-F238E27FC236}">
                  <a16:creationId xmlns:a16="http://schemas.microsoft.com/office/drawing/2014/main" id="{3B7727C9-7BD4-44DE-AB4D-DA388EC1790D}"/>
                </a:ext>
              </a:extLst>
            </p:cNvPr>
            <p:cNvSpPr/>
            <p:nvPr userDrawn="1"/>
          </p:nvSpPr>
          <p:spPr>
            <a:xfrm flipH="1">
              <a:off x="-6856" y="0"/>
              <a:ext cx="9915593" cy="6858000"/>
            </a:xfrm>
            <a:prstGeom prst="parallelogram">
              <a:avLst>
                <a:gd name="adj" fmla="val 92267"/>
              </a:avLst>
            </a:prstGeom>
            <a:gradFill>
              <a:gsLst>
                <a:gs pos="100000">
                  <a:srgbClr val="DE6346">
                    <a:alpha val="70000"/>
                  </a:srgbClr>
                </a:gs>
                <a:gs pos="0">
                  <a:srgbClr val="9F361D">
                    <a:alpha val="70000"/>
                  </a:srgbClr>
                </a:gs>
                <a:gs pos="73000">
                  <a:srgbClr val="D24726"/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noProof="0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01F9F0D4-886A-43C9-8B98-D75F3D123AD9}"/>
                </a:ext>
              </a:extLst>
            </p:cNvPr>
            <p:cNvGrpSpPr/>
            <p:nvPr userDrawn="1"/>
          </p:nvGrpSpPr>
          <p:grpSpPr>
            <a:xfrm flipH="1">
              <a:off x="1223136" y="1343920"/>
              <a:ext cx="4316824" cy="4477633"/>
              <a:chOff x="861186" y="1343920"/>
              <a:chExt cx="4316824" cy="4477633"/>
            </a:xfrm>
          </p:grpSpPr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id="{994A4E7F-BFC7-482F-A3ED-1094D73BE5C1}"/>
                  </a:ext>
                </a:extLst>
              </p:cNvPr>
              <p:cNvGrpSpPr/>
              <p:nvPr userDrawn="1"/>
            </p:nvGrpSpPr>
            <p:grpSpPr>
              <a:xfrm>
                <a:off x="4619831" y="1343920"/>
                <a:ext cx="558179" cy="468000"/>
                <a:chOff x="4388904" y="1577920"/>
                <a:chExt cx="558179" cy="468000"/>
              </a:xfrm>
            </p:grpSpPr>
            <p:sp>
              <p:nvSpPr>
                <p:cNvPr id="15" name="Shape 25">
                  <a:extLst>
                    <a:ext uri="{FF2B5EF4-FFF2-40B4-BE49-F238E27FC236}">
                      <a16:creationId xmlns:a16="http://schemas.microsoft.com/office/drawing/2014/main" id="{76698BCA-19CB-41AE-BE78-374F5BA2E571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4430571" y="1577920"/>
                  <a:ext cx="468000" cy="468000"/>
                </a:xfrm>
                <a:prstGeom prst="ellipse">
                  <a:avLst/>
                </a:prstGeom>
                <a:solidFill>
                  <a:srgbClr val="9F361D"/>
                </a:solidFill>
                <a:ln>
                  <a:noFill/>
                </a:ln>
                <a:effectLst>
                  <a:glow rad="101600">
                    <a:srgbClr val="9F361D">
                      <a:alpha val="40000"/>
                    </a:srgbClr>
                  </a:glow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 noProof="0"/>
                </a:p>
              </p:txBody>
            </p:sp>
            <p:sp>
              <p:nvSpPr>
                <p:cNvPr id="16" name="TextBox 15" descr="Number 1">
                  <a:extLst>
                    <a:ext uri="{FF2B5EF4-FFF2-40B4-BE49-F238E27FC236}">
                      <a16:creationId xmlns:a16="http://schemas.microsoft.com/office/drawing/2014/main" id="{506F61CE-8084-4FB8-8576-90DE19C61BBC}"/>
                    </a:ext>
                  </a:extLst>
                </p:cNvPr>
                <p:cNvSpPr txBox="1"/>
                <p:nvPr/>
              </p:nvSpPr>
              <p:spPr bwMode="blackWhite">
                <a:xfrm>
                  <a:off x="4388904" y="1616760"/>
                  <a:ext cx="558179" cy="369332"/>
                </a:xfrm>
                <a:prstGeom prst="rect">
                  <a:avLst/>
                </a:prstGeom>
                <a:noFill/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US" b="1" noProof="0">
                      <a:solidFill>
                        <a:schemeClr val="bg1"/>
                      </a:solidFill>
                      <a:latin typeface="Century Gothic" panose="020B0502020202020204" pitchFamily="34" charset="0"/>
                      <a:cs typeface="Segoe UI Semibold" panose="020B0702040204020203" pitchFamily="34" charset="0"/>
                    </a:rPr>
                    <a:t>1</a:t>
                  </a:r>
                </a:p>
              </p:txBody>
            </p:sp>
          </p:grpSp>
          <p:grpSp>
            <p:nvGrpSpPr>
              <p:cNvPr id="17" name="Group 16">
                <a:extLst>
                  <a:ext uri="{FF2B5EF4-FFF2-40B4-BE49-F238E27FC236}">
                    <a16:creationId xmlns:a16="http://schemas.microsoft.com/office/drawing/2014/main" id="{E48597ED-A5D8-4E38-81E8-8DC0AD6A3937}"/>
                  </a:ext>
                </a:extLst>
              </p:cNvPr>
              <p:cNvGrpSpPr/>
              <p:nvPr userDrawn="1"/>
            </p:nvGrpSpPr>
            <p:grpSpPr>
              <a:xfrm>
                <a:off x="861186" y="5353553"/>
                <a:ext cx="558179" cy="468000"/>
                <a:chOff x="799474" y="5451491"/>
                <a:chExt cx="558179" cy="468000"/>
              </a:xfrm>
            </p:grpSpPr>
            <p:sp>
              <p:nvSpPr>
                <p:cNvPr id="18" name="Shape 25">
                  <a:extLst>
                    <a:ext uri="{FF2B5EF4-FFF2-40B4-BE49-F238E27FC236}">
                      <a16:creationId xmlns:a16="http://schemas.microsoft.com/office/drawing/2014/main" id="{5016EDD9-EDAC-4A14-9CBF-5959078A0744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44564" y="5451491"/>
                  <a:ext cx="468000" cy="468000"/>
                </a:xfrm>
                <a:prstGeom prst="ellipse">
                  <a:avLst/>
                </a:prstGeom>
                <a:solidFill>
                  <a:srgbClr val="9F361D"/>
                </a:solidFill>
                <a:ln>
                  <a:noFill/>
                </a:ln>
                <a:effectLst>
                  <a:glow rad="101600">
                    <a:srgbClr val="9F361D">
                      <a:alpha val="40000"/>
                    </a:srgbClr>
                  </a:glow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 noProof="0"/>
                </a:p>
              </p:txBody>
            </p:sp>
            <p:sp>
              <p:nvSpPr>
                <p:cNvPr id="19" name="TextBox 18" descr="Number 3">
                  <a:extLst>
                    <a:ext uri="{FF2B5EF4-FFF2-40B4-BE49-F238E27FC236}">
                      <a16:creationId xmlns:a16="http://schemas.microsoft.com/office/drawing/2014/main" id="{A537EC38-EF5B-4E6E-98E2-F890B5E42938}"/>
                    </a:ext>
                  </a:extLst>
                </p:cNvPr>
                <p:cNvSpPr txBox="1"/>
                <p:nvPr/>
              </p:nvSpPr>
              <p:spPr bwMode="blackWhite">
                <a:xfrm>
                  <a:off x="799474" y="5489939"/>
                  <a:ext cx="558179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US" b="1" noProof="0">
                      <a:solidFill>
                        <a:schemeClr val="bg1"/>
                      </a:solidFill>
                      <a:latin typeface="Century Gothic" panose="020B0502020202020204" pitchFamily="34" charset="0"/>
                      <a:cs typeface="Segoe UI Semibold" panose="020B0702040204020203" pitchFamily="34" charset="0"/>
                    </a:rPr>
                    <a:t>3</a:t>
                  </a:r>
                </a:p>
              </p:txBody>
            </p:sp>
          </p:grpSp>
          <p:grpSp>
            <p:nvGrpSpPr>
              <p:cNvPr id="20" name="Group 19">
                <a:extLst>
                  <a:ext uri="{FF2B5EF4-FFF2-40B4-BE49-F238E27FC236}">
                    <a16:creationId xmlns:a16="http://schemas.microsoft.com/office/drawing/2014/main" id="{261EFACB-8BDE-4751-BADB-F72B5A5F6679}"/>
                  </a:ext>
                </a:extLst>
              </p:cNvPr>
              <p:cNvGrpSpPr/>
              <p:nvPr userDrawn="1"/>
            </p:nvGrpSpPr>
            <p:grpSpPr>
              <a:xfrm>
                <a:off x="2800323" y="3270611"/>
                <a:ext cx="558179" cy="468000"/>
                <a:chOff x="2686835" y="3386632"/>
                <a:chExt cx="558179" cy="468000"/>
              </a:xfrm>
            </p:grpSpPr>
            <p:sp>
              <p:nvSpPr>
                <p:cNvPr id="21" name="Shape 25">
                  <a:extLst>
                    <a:ext uri="{FF2B5EF4-FFF2-40B4-BE49-F238E27FC236}">
                      <a16:creationId xmlns:a16="http://schemas.microsoft.com/office/drawing/2014/main" id="{C123EE02-6890-4623-975A-A512E7D3B95A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2731925" y="3386632"/>
                  <a:ext cx="468000" cy="468000"/>
                </a:xfrm>
                <a:prstGeom prst="ellipse">
                  <a:avLst/>
                </a:prstGeom>
                <a:solidFill>
                  <a:srgbClr val="9F361D"/>
                </a:solidFill>
                <a:ln>
                  <a:noFill/>
                </a:ln>
                <a:effectLst>
                  <a:glow rad="101600">
                    <a:srgbClr val="9F361D">
                      <a:alpha val="40000"/>
                    </a:srgbClr>
                  </a:glow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 noProof="0"/>
                </a:p>
              </p:txBody>
            </p:sp>
            <p:sp>
              <p:nvSpPr>
                <p:cNvPr id="22" name="TextBox 21" descr="Number 2">
                  <a:extLst>
                    <a:ext uri="{FF2B5EF4-FFF2-40B4-BE49-F238E27FC236}">
                      <a16:creationId xmlns:a16="http://schemas.microsoft.com/office/drawing/2014/main" id="{5850A4F0-C7C0-4DA2-A958-6C4289944D4A}"/>
                    </a:ext>
                  </a:extLst>
                </p:cNvPr>
                <p:cNvSpPr txBox="1"/>
                <p:nvPr/>
              </p:nvSpPr>
              <p:spPr bwMode="blackWhite">
                <a:xfrm>
                  <a:off x="2686835" y="3418440"/>
                  <a:ext cx="558179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US" b="1" noProof="0">
                      <a:solidFill>
                        <a:schemeClr val="bg1"/>
                      </a:solidFill>
                      <a:latin typeface="Century Gothic" panose="020B0502020202020204" pitchFamily="34" charset="0"/>
                      <a:cs typeface="Segoe UI Semibold" panose="020B0702040204020203" pitchFamily="34" charset="0"/>
                    </a:rPr>
                    <a:t>2</a:t>
                  </a:r>
                </a:p>
              </p:txBody>
            </p:sp>
          </p:grpSp>
        </p:grpSp>
      </p:grp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F5DBF9D-19BF-4838-ACC4-D041EC29D3B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343555" y="419100"/>
            <a:ext cx="2914650" cy="798513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 noProof="0"/>
              <a:t>Steps Go Here: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34A318E2-038D-4EC3-9C69-CDCB53824BC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085220" y="5335777"/>
            <a:ext cx="2871537" cy="1337739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Aft>
                <a:spcPts val="2000"/>
              </a:spcAft>
              <a:buNone/>
              <a:defRPr lang="en-US" sz="1400" kern="1200" dirty="0">
                <a:solidFill>
                  <a:schemeClr val="bg1"/>
                </a:solidFill>
                <a:latin typeface="Century Gothic" panose="020B0502020202020204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800C0921-0E2A-4C67-860D-623087D48E5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039169" y="3361659"/>
            <a:ext cx="2871537" cy="1337739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Aft>
                <a:spcPts val="2000"/>
              </a:spcAft>
              <a:buNone/>
              <a:defRPr lang="en-US" sz="1400" kern="1200" dirty="0">
                <a:solidFill>
                  <a:schemeClr val="bg1"/>
                </a:solidFill>
                <a:latin typeface="Century Gothic" panose="020B0502020202020204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F08FCE70-FA2D-482A-A164-4D0C4D6A336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241293" y="1420093"/>
            <a:ext cx="2871537" cy="1337739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Aft>
                <a:spcPts val="2000"/>
              </a:spcAft>
              <a:buNone/>
              <a:defRPr lang="en-US" sz="1400" kern="1200" dirty="0">
                <a:solidFill>
                  <a:schemeClr val="bg1"/>
                </a:solidFill>
                <a:latin typeface="Century Gothic" panose="020B0502020202020204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164564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9B45779-A330-4329-B18E-C4060289A791}" type="datetimeFigureOut">
              <a:rPr lang="en-US" smtClean="0"/>
              <a:pPr/>
              <a:t>10/15/2024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2537C2E-C92C-4AC8-B017-4CD647E6EBF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0965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  <p:sldLayoutId id="2147483694" r:id="rId12"/>
    <p:sldLayoutId id="2147483679" r:id="rId13"/>
    <p:sldLayoutId id="2147483654" r:id="rId14"/>
    <p:sldLayoutId id="2147483662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4.jpe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jpeg"/><Relationship Id="rId5" Type="http://schemas.openxmlformats.org/officeDocument/2006/relationships/image" Target="../media/image16.gif"/><Relationship Id="rId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22.jpeg"/><Relationship Id="rId4" Type="http://schemas.openxmlformats.org/officeDocument/2006/relationships/image" Target="../media/image21.gi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23.jpeg"/><Relationship Id="rId7" Type="http://schemas.openxmlformats.org/officeDocument/2006/relationships/image" Target="../media/image2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24.jpeg"/><Relationship Id="rId4" Type="http://schemas.openxmlformats.org/officeDocument/2006/relationships/image" Target="../media/image1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5.png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26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7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gif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32.jp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23.jpeg"/><Relationship Id="rId7" Type="http://schemas.openxmlformats.org/officeDocument/2006/relationships/image" Target="../media/image2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24.jpeg"/><Relationship Id="rId4" Type="http://schemas.openxmlformats.org/officeDocument/2006/relationships/image" Target="../media/image19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33.jpe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Relationship Id="rId9" Type="http://schemas.openxmlformats.org/officeDocument/2006/relationships/image" Target="../media/image3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wimming pool with lounge chairs and umbrella&#10;&#10;Description automatically generated">
            <a:extLst>
              <a:ext uri="{FF2B5EF4-FFF2-40B4-BE49-F238E27FC236}">
                <a16:creationId xmlns:a16="http://schemas.microsoft.com/office/drawing/2014/main" id="{0DB9AC31-96FC-CDB2-9050-4308598C86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07" b="7993"/>
          <a:stretch/>
        </p:blipFill>
        <p:spPr>
          <a:xfrm>
            <a:off x="-3049" y="10"/>
            <a:ext cx="12191999" cy="685799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8BC5671-2160-0916-5211-90714F8591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830" y="1789682"/>
            <a:ext cx="4774243" cy="327863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91000"/>
              </a:prstClr>
            </a:out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0954FBD-6864-1F60-37D7-B2C8892283A8}"/>
              </a:ext>
            </a:extLst>
          </p:cNvPr>
          <p:cNvSpPr txBox="1"/>
          <p:nvPr/>
        </p:nvSpPr>
        <p:spPr>
          <a:xfrm>
            <a:off x="5193695" y="2517624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33DBCE-2CD6-18BC-4435-35857B3D2FD2}"/>
              </a:ext>
            </a:extLst>
          </p:cNvPr>
          <p:cNvSpPr txBox="1"/>
          <p:nvPr/>
        </p:nvSpPr>
        <p:spPr>
          <a:xfrm>
            <a:off x="3363068" y="5883041"/>
            <a:ext cx="5459764" cy="46166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/>
            </a:outerShdw>
          </a:effectLst>
        </p:spPr>
        <p:txBody>
          <a:bodyPr wrap="none" rtlCol="0">
            <a:spAutoFit/>
          </a:bodyPr>
          <a:lstStyle/>
          <a:p>
            <a:r>
              <a:rPr lang="en-US" sz="2400" b="1" i="1" dirty="0">
                <a:solidFill>
                  <a:schemeClr val="bg1"/>
                </a:solidFill>
              </a:rPr>
              <a:t>High Quality Product Content at Scale</a:t>
            </a:r>
          </a:p>
        </p:txBody>
      </p:sp>
    </p:spTree>
    <p:extLst>
      <p:ext uri="{BB962C8B-B14F-4D97-AF65-F5344CB8AC3E}">
        <p14:creationId xmlns:p14="http://schemas.microsoft.com/office/powerpoint/2010/main" val="27562876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796B432-AB3E-3F0A-B4FF-D999B86220FF}"/>
              </a:ext>
            </a:extLst>
          </p:cNvPr>
          <p:cNvSpPr txBox="1"/>
          <p:nvPr/>
        </p:nvSpPr>
        <p:spPr>
          <a:xfrm>
            <a:off x="1845333" y="2396877"/>
            <a:ext cx="396134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Expensive labor and equipment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Long planning horizon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Small number of assets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High use of resources within the company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2298A6-28D4-588D-47D4-DD0F12CFEF42}"/>
              </a:ext>
            </a:extLst>
          </p:cNvPr>
          <p:cNvSpPr txBox="1"/>
          <p:nvPr/>
        </p:nvSpPr>
        <p:spPr>
          <a:xfrm>
            <a:off x="1845333" y="4973536"/>
            <a:ext cx="395439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Product variety drives content demand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Consumers expect high-quality content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Retail needs faithful product representation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Technology raises content distribution needs across platforms.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8A9B145-D883-0858-3813-1614CFCE4623}"/>
              </a:ext>
            </a:extLst>
          </p:cNvPr>
          <p:cNvSpPr txBox="1"/>
          <p:nvPr/>
        </p:nvSpPr>
        <p:spPr>
          <a:xfrm>
            <a:off x="7680068" y="2223876"/>
            <a:ext cx="39299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Labor and equipment is limited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Production is agile, enabling quick responses to market trends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High quantity of quality assets can be generated quickly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Minimize the impact to internal resources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4A0D2A9-91BE-ED6E-8808-56285565AC2C}"/>
              </a:ext>
            </a:extLst>
          </p:cNvPr>
          <p:cNvSpPr txBox="1"/>
          <p:nvPr/>
        </p:nvSpPr>
        <p:spPr>
          <a:xfrm>
            <a:off x="7601366" y="4922875"/>
            <a:ext cx="408737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Directly employed artists are measured to ensure quality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Photorealistic compositing methods maximize quality to satisfy expectations.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3D assets are more versatile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Scale offers evergreen readiness for evolving content deployment needs</a:t>
            </a:r>
          </a:p>
        </p:txBody>
      </p:sp>
      <p:pic>
        <p:nvPicPr>
          <p:cNvPr id="2051" name="Picture 3" descr="Expectation - Free business and finance icons">
            <a:extLst>
              <a:ext uri="{FF2B5EF4-FFF2-40B4-BE49-F238E27FC236}">
                <a16:creationId xmlns:a16="http://schemas.microsoft.com/office/drawing/2014/main" id="{E29C7DBA-BFD5-472D-556C-CD265CA95D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234" y="3794692"/>
            <a:ext cx="1005535" cy="100553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057" name="Picture 9" descr="Cost, high cost, increase, rising costs icon - Download on Iconfinder">
            <a:extLst>
              <a:ext uri="{FF2B5EF4-FFF2-40B4-BE49-F238E27FC236}">
                <a16:creationId xmlns:a16="http://schemas.microsoft.com/office/drawing/2014/main" id="{673AD1BF-BCC6-7890-7C6A-568CDA3292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624" y="1144739"/>
            <a:ext cx="1005536" cy="100553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059" name="Picture 11" descr="Solution - Free electronics icons">
            <a:extLst>
              <a:ext uri="{FF2B5EF4-FFF2-40B4-BE49-F238E27FC236}">
                <a16:creationId xmlns:a16="http://schemas.microsoft.com/office/drawing/2014/main" id="{B1F06739-752E-40AD-2AD2-531BE97F89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4755" y="1180555"/>
            <a:ext cx="1005536" cy="100553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061" name="Picture 13" descr="Solution Generic Gradient icon | Freepik">
            <a:extLst>
              <a:ext uri="{FF2B5EF4-FFF2-40B4-BE49-F238E27FC236}">
                <a16:creationId xmlns:a16="http://schemas.microsoft.com/office/drawing/2014/main" id="{776099D7-2F0B-CE41-E7CA-D54B2543F7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5387" y="3835213"/>
            <a:ext cx="961773" cy="96177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79EF328E-7D09-DBF6-5602-D6D9162CD688}"/>
              </a:ext>
            </a:extLst>
          </p:cNvPr>
          <p:cNvSpPr txBox="1"/>
          <p:nvPr/>
        </p:nvSpPr>
        <p:spPr>
          <a:xfrm>
            <a:off x="2686893" y="858304"/>
            <a:ext cx="27923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PROBLEMS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7B0A0A2E-628E-D95F-700F-1B372FFF1106}"/>
              </a:ext>
            </a:extLst>
          </p:cNvPr>
          <p:cNvCxnSpPr/>
          <p:nvPr/>
        </p:nvCxnSpPr>
        <p:spPr>
          <a:xfrm>
            <a:off x="1897626" y="2216978"/>
            <a:ext cx="30381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1A4AD7B-0E0C-9A93-41EF-C8BF6A8718F8}"/>
              </a:ext>
            </a:extLst>
          </p:cNvPr>
          <p:cNvCxnSpPr/>
          <p:nvPr/>
        </p:nvCxnSpPr>
        <p:spPr>
          <a:xfrm>
            <a:off x="1897626" y="4852373"/>
            <a:ext cx="30381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26B5FD2C-0A08-3608-8B12-21B28C962597}"/>
              </a:ext>
            </a:extLst>
          </p:cNvPr>
          <p:cNvCxnSpPr/>
          <p:nvPr/>
        </p:nvCxnSpPr>
        <p:spPr>
          <a:xfrm>
            <a:off x="7601366" y="4846448"/>
            <a:ext cx="30381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23186BB-F4CC-FA68-35E3-575A4AA00BCE}"/>
              </a:ext>
            </a:extLst>
          </p:cNvPr>
          <p:cNvCxnSpPr/>
          <p:nvPr/>
        </p:nvCxnSpPr>
        <p:spPr>
          <a:xfrm>
            <a:off x="7645129" y="2210475"/>
            <a:ext cx="30381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39A82727-392B-FFE8-1CD8-E345F6D9DB44}"/>
              </a:ext>
            </a:extLst>
          </p:cNvPr>
          <p:cNvSpPr txBox="1"/>
          <p:nvPr/>
        </p:nvSpPr>
        <p:spPr>
          <a:xfrm>
            <a:off x="8290745" y="858304"/>
            <a:ext cx="27923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SOLUTIONS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DA6D67F-F807-E818-7D43-D539915DC966}"/>
              </a:ext>
            </a:extLst>
          </p:cNvPr>
          <p:cNvSpPr txBox="1"/>
          <p:nvPr/>
        </p:nvSpPr>
        <p:spPr>
          <a:xfrm>
            <a:off x="2020532" y="1413676"/>
            <a:ext cx="27923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High Cost and Complexity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8106C62-1980-EB0D-7555-C9ECFC3008A0}"/>
              </a:ext>
            </a:extLst>
          </p:cNvPr>
          <p:cNvSpPr txBox="1"/>
          <p:nvPr/>
        </p:nvSpPr>
        <p:spPr>
          <a:xfrm>
            <a:off x="2083917" y="4150655"/>
            <a:ext cx="30381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Evolving Consumer Expectations</a:t>
            </a:r>
          </a:p>
        </p:txBody>
      </p:sp>
      <p:pic>
        <p:nvPicPr>
          <p:cNvPr id="2067" name="Picture 19" descr="Right arrow - Free arrows icons">
            <a:extLst>
              <a:ext uri="{FF2B5EF4-FFF2-40B4-BE49-F238E27FC236}">
                <a16:creationId xmlns:a16="http://schemas.microsoft.com/office/drawing/2014/main" id="{BA7A9CBA-4658-D9A0-534C-409C024044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8984" y="1969143"/>
            <a:ext cx="482664" cy="482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9" descr="Right arrow - Free arrows icons">
            <a:extLst>
              <a:ext uri="{FF2B5EF4-FFF2-40B4-BE49-F238E27FC236}">
                <a16:creationId xmlns:a16="http://schemas.microsoft.com/office/drawing/2014/main" id="{3F88CF74-16AB-4970-5005-A63A263BAE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2847" y="4613169"/>
            <a:ext cx="482664" cy="482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2496CF6B-9D85-EB3E-2C07-3102DFB7EC6A}"/>
              </a:ext>
            </a:extLst>
          </p:cNvPr>
          <p:cNvSpPr txBox="1"/>
          <p:nvPr/>
        </p:nvSpPr>
        <p:spPr>
          <a:xfrm>
            <a:off x="1761769" y="250548"/>
            <a:ext cx="87122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Content Creation is a Fundamental Business Challenge</a:t>
            </a:r>
          </a:p>
        </p:txBody>
      </p:sp>
      <p:pic>
        <p:nvPicPr>
          <p:cNvPr id="34" name="Picture 33" descr="A colorful logo with black background&#10;&#10;Description automatically generated">
            <a:extLst>
              <a:ext uri="{FF2B5EF4-FFF2-40B4-BE49-F238E27FC236}">
                <a16:creationId xmlns:a16="http://schemas.microsoft.com/office/drawing/2014/main" id="{52B5E2FD-957A-8663-1FA9-BD389513AFB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394" y="82116"/>
            <a:ext cx="760662" cy="52322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2227C8D-FD13-76AB-0944-83D2F1B914EA}"/>
              </a:ext>
            </a:extLst>
          </p:cNvPr>
          <p:cNvSpPr txBox="1"/>
          <p:nvPr/>
        </p:nvSpPr>
        <p:spPr>
          <a:xfrm>
            <a:off x="7847178" y="1413676"/>
            <a:ext cx="27923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Operational Efficiency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5035F82-595D-264E-B1C5-13C874B36EA7}"/>
              </a:ext>
            </a:extLst>
          </p:cNvPr>
          <p:cNvSpPr txBox="1"/>
          <p:nvPr/>
        </p:nvSpPr>
        <p:spPr>
          <a:xfrm>
            <a:off x="7847178" y="4153168"/>
            <a:ext cx="27923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Quality at Scale</a:t>
            </a:r>
          </a:p>
        </p:txBody>
      </p:sp>
    </p:spTree>
    <p:extLst>
      <p:ext uri="{BB962C8B-B14F-4D97-AF65-F5344CB8AC3E}">
        <p14:creationId xmlns:p14="http://schemas.microsoft.com/office/powerpoint/2010/main" val="20724757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DBFE0E58-CEF9-755C-7F30-75392616873D}"/>
              </a:ext>
            </a:extLst>
          </p:cNvPr>
          <p:cNvSpPr/>
          <p:nvPr/>
        </p:nvSpPr>
        <p:spPr>
          <a:xfrm>
            <a:off x="4955723" y="4356551"/>
            <a:ext cx="2130686" cy="1759941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Lifestyle Image Creation</a:t>
            </a:r>
          </a:p>
          <a:p>
            <a:pPr algn="ctr"/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Combine 3D model, 2D images, and AI generated assets to composite products, lifestyles, and photorealistic images</a:t>
            </a:r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E37F5677-C432-AB3D-6EA7-6A8EB9F900B6}"/>
              </a:ext>
            </a:extLst>
          </p:cNvPr>
          <p:cNvSpPr/>
          <p:nvPr/>
        </p:nvSpPr>
        <p:spPr>
          <a:xfrm>
            <a:off x="2770743" y="4356552"/>
            <a:ext cx="2130686" cy="1759941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1400" b="1" dirty="0"/>
          </a:p>
          <a:p>
            <a:pPr algn="ctr"/>
            <a:endParaRPr lang="en-US" sz="1400" b="1" dirty="0">
              <a:latin typeface="Abadi Extra Light" panose="020B0204020104020204" pitchFamily="34" charset="0"/>
            </a:endParaRPr>
          </a:p>
          <a:p>
            <a:pPr algn="ctr"/>
            <a:r>
              <a:rPr lang="en-US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3D Modeling and Texture</a:t>
            </a:r>
          </a:p>
          <a:p>
            <a:pPr algn="ctr"/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Develop high quality 3D models of your products and recreate textures, materials, and details</a:t>
            </a:r>
          </a:p>
          <a:p>
            <a:pPr algn="ctr"/>
            <a:endParaRPr lang="en-US" b="1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endParaRPr lang="en-US" dirty="0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ED44880D-7960-9EAE-A5BC-8B043F244585}"/>
              </a:ext>
            </a:extLst>
          </p:cNvPr>
          <p:cNvSpPr/>
          <p:nvPr/>
        </p:nvSpPr>
        <p:spPr>
          <a:xfrm>
            <a:off x="1329385" y="2082442"/>
            <a:ext cx="662774" cy="664591"/>
          </a:xfrm>
          <a:prstGeom prst="ellipse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chemeClr val="tx2">
                <a:lumMod val="10000"/>
                <a:lumOff val="9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</a:t>
            </a:r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22FEA3AF-3FCD-8C74-21B5-032CE605C9FB}"/>
              </a:ext>
            </a:extLst>
          </p:cNvPr>
          <p:cNvSpPr/>
          <p:nvPr/>
        </p:nvSpPr>
        <p:spPr>
          <a:xfrm>
            <a:off x="3449286" y="2050796"/>
            <a:ext cx="672092" cy="696237"/>
          </a:xfrm>
          <a:prstGeom prst="ellipse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chemeClr val="tx2">
                <a:lumMod val="10000"/>
                <a:lumOff val="9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</a:t>
            </a:r>
          </a:p>
        </p:txBody>
      </p:sp>
      <p:sp>
        <p:nvSpPr>
          <p:cNvPr id="61" name="Rectangle: Rounded Corners 60">
            <a:extLst>
              <a:ext uri="{FF2B5EF4-FFF2-40B4-BE49-F238E27FC236}">
                <a16:creationId xmlns:a16="http://schemas.microsoft.com/office/drawing/2014/main" id="{9494C7F5-69BC-6128-60C6-53754005F865}"/>
              </a:ext>
            </a:extLst>
          </p:cNvPr>
          <p:cNvSpPr/>
          <p:nvPr/>
        </p:nvSpPr>
        <p:spPr>
          <a:xfrm>
            <a:off x="9355100" y="4356550"/>
            <a:ext cx="2130686" cy="1759941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1400" b="1" dirty="0"/>
          </a:p>
          <a:p>
            <a:pPr algn="ctr"/>
            <a:endParaRPr lang="en-US" sz="1400" b="1" dirty="0"/>
          </a:p>
          <a:p>
            <a:pPr algn="ctr"/>
            <a:r>
              <a:rPr lang="en-US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Library Maintenance</a:t>
            </a:r>
          </a:p>
          <a:p>
            <a:pPr algn="ctr"/>
            <a:r>
              <a:rPr lang="en-US" sz="1200" dirty="0">
                <a:solidFill>
                  <a:schemeClr val="bg2">
                    <a:lumMod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Maintain a library of your 3D product models and content Easily update and deploy your assets as needed</a:t>
            </a:r>
          </a:p>
          <a:p>
            <a:pPr algn="ctr"/>
            <a:endParaRPr lang="en-US" b="1" dirty="0"/>
          </a:p>
          <a:p>
            <a:pPr algn="ctr"/>
            <a:endParaRPr lang="en-US" dirty="0"/>
          </a:p>
        </p:txBody>
      </p:sp>
      <p:sp>
        <p:nvSpPr>
          <p:cNvPr id="73" name="Oval 72">
            <a:extLst>
              <a:ext uri="{FF2B5EF4-FFF2-40B4-BE49-F238E27FC236}">
                <a16:creationId xmlns:a16="http://schemas.microsoft.com/office/drawing/2014/main" id="{8662C4D9-9FEA-AE99-4147-2BE8E4A283CA}"/>
              </a:ext>
            </a:extLst>
          </p:cNvPr>
          <p:cNvSpPr/>
          <p:nvPr/>
        </p:nvSpPr>
        <p:spPr>
          <a:xfrm>
            <a:off x="5647028" y="2061526"/>
            <a:ext cx="660422" cy="682122"/>
          </a:xfrm>
          <a:prstGeom prst="ellipse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chemeClr val="tx2">
                <a:lumMod val="10000"/>
                <a:lumOff val="9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</a:t>
            </a:r>
          </a:p>
        </p:txBody>
      </p:sp>
      <p:sp>
        <p:nvSpPr>
          <p:cNvPr id="75" name="Rectangle: Rounded Corners 74">
            <a:extLst>
              <a:ext uri="{FF2B5EF4-FFF2-40B4-BE49-F238E27FC236}">
                <a16:creationId xmlns:a16="http://schemas.microsoft.com/office/drawing/2014/main" id="{E040B475-78E2-D1A0-DD62-52AF06C6E22B}"/>
              </a:ext>
            </a:extLst>
          </p:cNvPr>
          <p:cNvSpPr/>
          <p:nvPr/>
        </p:nvSpPr>
        <p:spPr>
          <a:xfrm>
            <a:off x="595429" y="4356552"/>
            <a:ext cx="2130686" cy="1759941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1400" b="1" dirty="0"/>
          </a:p>
          <a:p>
            <a:pPr algn="ctr"/>
            <a:endParaRPr lang="en-US" sz="14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en-US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Consulting| Project Management</a:t>
            </a:r>
          </a:p>
          <a:p>
            <a:pPr algn="ctr"/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Provide end-to-end support throughout the content creation process and offer strategic guidance to optimize your content strategy</a:t>
            </a:r>
          </a:p>
          <a:p>
            <a:pPr algn="ctr"/>
            <a:endParaRPr lang="en-US" b="1" dirty="0"/>
          </a:p>
          <a:p>
            <a:pPr algn="ctr"/>
            <a:endParaRPr lang="en-US" dirty="0"/>
          </a:p>
        </p:txBody>
      </p:sp>
      <p:sp>
        <p:nvSpPr>
          <p:cNvPr id="76" name="Oval 75">
            <a:extLst>
              <a:ext uri="{FF2B5EF4-FFF2-40B4-BE49-F238E27FC236}">
                <a16:creationId xmlns:a16="http://schemas.microsoft.com/office/drawing/2014/main" id="{2ABAE312-AC25-AD82-73EC-E8EA68D0E0FE}"/>
              </a:ext>
            </a:extLst>
          </p:cNvPr>
          <p:cNvSpPr/>
          <p:nvPr/>
        </p:nvSpPr>
        <p:spPr>
          <a:xfrm>
            <a:off x="7916349" y="2061526"/>
            <a:ext cx="660423" cy="671392"/>
          </a:xfrm>
          <a:prstGeom prst="ellipse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chemeClr val="tx2">
                <a:lumMod val="10000"/>
                <a:lumOff val="9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4</a:t>
            </a:r>
          </a:p>
        </p:txBody>
      </p:sp>
      <p:pic>
        <p:nvPicPr>
          <p:cNvPr id="25" name="Picture 24" descr="A picture containing electronics, coffee table&#10;&#10;Description automatically generated">
            <a:extLst>
              <a:ext uri="{FF2B5EF4-FFF2-40B4-BE49-F238E27FC236}">
                <a16:creationId xmlns:a16="http://schemas.microsoft.com/office/drawing/2014/main" id="{8CB0A994-3D4F-CB56-30D7-CAC2D39785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26115" y="2577775"/>
            <a:ext cx="2130686" cy="1638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098" name="Picture 2" descr="support icon, business icon, consulting icon, customer icon, man icon,  online icon, consultant icon, service icon">
            <a:extLst>
              <a:ext uri="{FF2B5EF4-FFF2-40B4-BE49-F238E27FC236}">
                <a16:creationId xmlns:a16="http://schemas.microsoft.com/office/drawing/2014/main" id="{98B8F4EE-C753-6DAF-7754-BC613B9CF0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393" y="2587482"/>
            <a:ext cx="1578504" cy="152348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85" name="Rectangle: Rounded Corners 84">
            <a:extLst>
              <a:ext uri="{FF2B5EF4-FFF2-40B4-BE49-F238E27FC236}">
                <a16:creationId xmlns:a16="http://schemas.microsoft.com/office/drawing/2014/main" id="{F7E150CA-6A5A-A065-62B0-74E1B42CF012}"/>
              </a:ext>
            </a:extLst>
          </p:cNvPr>
          <p:cNvSpPr/>
          <p:nvPr/>
        </p:nvSpPr>
        <p:spPr>
          <a:xfrm>
            <a:off x="7168701" y="4356549"/>
            <a:ext cx="2130686" cy="1759941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Animation | Video Production |360 Spin Images, and more!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assets can be used to make accurate and dynamic representations for multiple interactive mediums</a:t>
            </a:r>
          </a:p>
        </p:txBody>
      </p:sp>
      <p:sp>
        <p:nvSpPr>
          <p:cNvPr id="86" name="Oval 85">
            <a:extLst>
              <a:ext uri="{FF2B5EF4-FFF2-40B4-BE49-F238E27FC236}">
                <a16:creationId xmlns:a16="http://schemas.microsoft.com/office/drawing/2014/main" id="{A7BCC725-2614-0EF7-4262-2B9D77AB645C}"/>
              </a:ext>
            </a:extLst>
          </p:cNvPr>
          <p:cNvSpPr/>
          <p:nvPr/>
        </p:nvSpPr>
        <p:spPr>
          <a:xfrm>
            <a:off x="10151606" y="2082442"/>
            <a:ext cx="660423" cy="671392"/>
          </a:xfrm>
          <a:prstGeom prst="ellipse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chemeClr val="tx2">
                <a:lumMod val="10000"/>
                <a:lumOff val="9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5</a:t>
            </a:r>
          </a:p>
        </p:txBody>
      </p:sp>
      <p:pic>
        <p:nvPicPr>
          <p:cNvPr id="4" name="Picture 3" descr="A couch and table on a deck&#10;&#10;Description automatically generated">
            <a:extLst>
              <a:ext uri="{FF2B5EF4-FFF2-40B4-BE49-F238E27FC236}">
                <a16:creationId xmlns:a16="http://schemas.microsoft.com/office/drawing/2014/main" id="{D2D0972A-B226-FC97-E24A-4C555120B65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6691" y="2577775"/>
            <a:ext cx="2086418" cy="156071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" name="Picture 1" descr="A patio with a yellow umbrella and lounge chairs&#10;&#10;Description automatically generated">
            <a:extLst>
              <a:ext uri="{FF2B5EF4-FFF2-40B4-BE49-F238E27FC236}">
                <a16:creationId xmlns:a16="http://schemas.microsoft.com/office/drawing/2014/main" id="{B9B53A18-5D4F-04D4-E2D3-25D6056B110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0249" y="2577775"/>
            <a:ext cx="2176160" cy="159945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2A2A00C0-56CF-1023-8BDC-4B989CF5A3B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99387" y="2587482"/>
            <a:ext cx="2202432" cy="1638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89814D6-B3D9-FCAE-FA60-A58AFBAEB2AB}"/>
              </a:ext>
            </a:extLst>
          </p:cNvPr>
          <p:cNvSpPr txBox="1"/>
          <p:nvPr/>
        </p:nvSpPr>
        <p:spPr>
          <a:xfrm>
            <a:off x="3891147" y="320244"/>
            <a:ext cx="48326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Our Content Creation Solutions</a:t>
            </a:r>
          </a:p>
        </p:txBody>
      </p:sp>
      <p:pic>
        <p:nvPicPr>
          <p:cNvPr id="16" name="Picture 15" descr="A colorful logo with black background&#10;&#10;Description automatically generated">
            <a:extLst>
              <a:ext uri="{FF2B5EF4-FFF2-40B4-BE49-F238E27FC236}">
                <a16:creationId xmlns:a16="http://schemas.microsoft.com/office/drawing/2014/main" id="{713B9C85-AF7D-3013-2E47-E261A8C5781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394" y="82116"/>
            <a:ext cx="760662" cy="523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62445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0" name="Group 369">
            <a:extLst>
              <a:ext uri="{FF2B5EF4-FFF2-40B4-BE49-F238E27FC236}">
                <a16:creationId xmlns:a16="http://schemas.microsoft.com/office/drawing/2014/main" id="{1301337D-628E-CE36-3970-86D9E15DA063}"/>
              </a:ext>
            </a:extLst>
          </p:cNvPr>
          <p:cNvGrpSpPr/>
          <p:nvPr/>
        </p:nvGrpSpPr>
        <p:grpSpPr>
          <a:xfrm>
            <a:off x="1212512" y="1668119"/>
            <a:ext cx="9897777" cy="5087808"/>
            <a:chOff x="896701" y="1199449"/>
            <a:chExt cx="9897777" cy="5087808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A68F371-5E58-E68F-771D-D63A961094C4}"/>
                </a:ext>
              </a:extLst>
            </p:cNvPr>
            <p:cNvSpPr/>
            <p:nvPr/>
          </p:nvSpPr>
          <p:spPr>
            <a:xfrm>
              <a:off x="5829074" y="3245556"/>
              <a:ext cx="209627" cy="181677"/>
            </a:xfrm>
            <a:custGeom>
              <a:avLst/>
              <a:gdLst>
                <a:gd name="connsiteX0" fmla="*/ 0 w 209627"/>
                <a:gd name="connsiteY0" fmla="*/ 0 h 181677"/>
                <a:gd name="connsiteX1" fmla="*/ 209628 w 209627"/>
                <a:gd name="connsiteY1" fmla="*/ 0 h 181677"/>
                <a:gd name="connsiteX2" fmla="*/ 209628 w 209627"/>
                <a:gd name="connsiteY2" fmla="*/ 181677 h 181677"/>
                <a:gd name="connsiteX3" fmla="*/ 0 w 209627"/>
                <a:gd name="connsiteY3" fmla="*/ 181677 h 181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9627" h="181677">
                  <a:moveTo>
                    <a:pt x="0" y="0"/>
                  </a:moveTo>
                  <a:lnTo>
                    <a:pt x="209628" y="0"/>
                  </a:lnTo>
                  <a:lnTo>
                    <a:pt x="209628" y="181677"/>
                  </a:lnTo>
                  <a:lnTo>
                    <a:pt x="0" y="181677"/>
                  </a:lnTo>
                  <a:close/>
                </a:path>
              </a:pathLst>
            </a:custGeom>
            <a:noFill/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4BA6F1B-D12D-EA9B-D91E-0C03F20CF11E}"/>
                </a:ext>
              </a:extLst>
            </p:cNvPr>
            <p:cNvSpPr/>
            <p:nvPr/>
          </p:nvSpPr>
          <p:spPr>
            <a:xfrm>
              <a:off x="5829074" y="2700524"/>
              <a:ext cx="209627" cy="181677"/>
            </a:xfrm>
            <a:custGeom>
              <a:avLst/>
              <a:gdLst>
                <a:gd name="connsiteX0" fmla="*/ 0 w 209627"/>
                <a:gd name="connsiteY0" fmla="*/ 0 h 181677"/>
                <a:gd name="connsiteX1" fmla="*/ 209628 w 209627"/>
                <a:gd name="connsiteY1" fmla="*/ 0 h 181677"/>
                <a:gd name="connsiteX2" fmla="*/ 209628 w 209627"/>
                <a:gd name="connsiteY2" fmla="*/ 181678 h 181677"/>
                <a:gd name="connsiteX3" fmla="*/ 0 w 209627"/>
                <a:gd name="connsiteY3" fmla="*/ 181678 h 181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9627" h="181677">
                  <a:moveTo>
                    <a:pt x="0" y="0"/>
                  </a:moveTo>
                  <a:lnTo>
                    <a:pt x="209628" y="0"/>
                  </a:lnTo>
                  <a:lnTo>
                    <a:pt x="209628" y="181678"/>
                  </a:lnTo>
                  <a:lnTo>
                    <a:pt x="0" y="181678"/>
                  </a:lnTo>
                  <a:close/>
                </a:path>
              </a:pathLst>
            </a:custGeom>
            <a:noFill/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70D613C-54F8-85EF-9DB5-B2C9ECD4B920}"/>
                </a:ext>
              </a:extLst>
            </p:cNvPr>
            <p:cNvSpPr/>
            <p:nvPr/>
          </p:nvSpPr>
          <p:spPr>
            <a:xfrm>
              <a:off x="5829074" y="2518846"/>
              <a:ext cx="209627" cy="181677"/>
            </a:xfrm>
            <a:custGeom>
              <a:avLst/>
              <a:gdLst>
                <a:gd name="connsiteX0" fmla="*/ 0 w 209627"/>
                <a:gd name="connsiteY0" fmla="*/ 0 h 181677"/>
                <a:gd name="connsiteX1" fmla="*/ 209628 w 209627"/>
                <a:gd name="connsiteY1" fmla="*/ 0 h 181677"/>
                <a:gd name="connsiteX2" fmla="*/ 209628 w 209627"/>
                <a:gd name="connsiteY2" fmla="*/ 181678 h 181677"/>
                <a:gd name="connsiteX3" fmla="*/ 0 w 209627"/>
                <a:gd name="connsiteY3" fmla="*/ 181678 h 181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9627" h="181677">
                  <a:moveTo>
                    <a:pt x="0" y="0"/>
                  </a:moveTo>
                  <a:lnTo>
                    <a:pt x="209628" y="0"/>
                  </a:lnTo>
                  <a:lnTo>
                    <a:pt x="209628" y="181678"/>
                  </a:lnTo>
                  <a:lnTo>
                    <a:pt x="0" y="181678"/>
                  </a:lnTo>
                  <a:close/>
                </a:path>
              </a:pathLst>
            </a:custGeom>
            <a:noFill/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C6599C52-E1B3-69BD-961E-D20BDD920F5A}"/>
                </a:ext>
              </a:extLst>
            </p:cNvPr>
            <p:cNvSpPr/>
            <p:nvPr/>
          </p:nvSpPr>
          <p:spPr>
            <a:xfrm>
              <a:off x="4588915" y="2018814"/>
              <a:ext cx="209627" cy="223183"/>
            </a:xfrm>
            <a:custGeom>
              <a:avLst/>
              <a:gdLst>
                <a:gd name="connsiteX0" fmla="*/ 0 w 209627"/>
                <a:gd name="connsiteY0" fmla="*/ 0 h 223183"/>
                <a:gd name="connsiteX1" fmla="*/ 209628 w 209627"/>
                <a:gd name="connsiteY1" fmla="*/ 0 h 223183"/>
                <a:gd name="connsiteX2" fmla="*/ 209628 w 209627"/>
                <a:gd name="connsiteY2" fmla="*/ 223184 h 223183"/>
                <a:gd name="connsiteX3" fmla="*/ 0 w 209627"/>
                <a:gd name="connsiteY3" fmla="*/ 223184 h 2231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9627" h="223183">
                  <a:moveTo>
                    <a:pt x="0" y="0"/>
                  </a:moveTo>
                  <a:lnTo>
                    <a:pt x="209628" y="0"/>
                  </a:lnTo>
                  <a:lnTo>
                    <a:pt x="209628" y="223184"/>
                  </a:lnTo>
                  <a:lnTo>
                    <a:pt x="0" y="223184"/>
                  </a:lnTo>
                  <a:close/>
                </a:path>
              </a:pathLst>
            </a:custGeom>
            <a:noFill/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55602A50-0194-6660-D7D3-61790BA6DA04}"/>
                </a:ext>
              </a:extLst>
            </p:cNvPr>
            <p:cNvSpPr/>
            <p:nvPr/>
          </p:nvSpPr>
          <p:spPr>
            <a:xfrm>
              <a:off x="4680173" y="2184140"/>
              <a:ext cx="20962" cy="41366"/>
            </a:xfrm>
            <a:custGeom>
              <a:avLst/>
              <a:gdLst>
                <a:gd name="connsiteX0" fmla="*/ 0 w 20962"/>
                <a:gd name="connsiteY0" fmla="*/ 0 h 41366"/>
                <a:gd name="connsiteX1" fmla="*/ 20963 w 20962"/>
                <a:gd name="connsiteY1" fmla="*/ 0 h 41366"/>
                <a:gd name="connsiteX2" fmla="*/ 20963 w 20962"/>
                <a:gd name="connsiteY2" fmla="*/ 41367 h 41366"/>
                <a:gd name="connsiteX3" fmla="*/ 0 w 20962"/>
                <a:gd name="connsiteY3" fmla="*/ 41367 h 41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962" h="41366">
                  <a:moveTo>
                    <a:pt x="0" y="0"/>
                  </a:moveTo>
                  <a:lnTo>
                    <a:pt x="20963" y="0"/>
                  </a:lnTo>
                  <a:lnTo>
                    <a:pt x="20963" y="41367"/>
                  </a:lnTo>
                  <a:lnTo>
                    <a:pt x="0" y="41367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385CAE6D-050F-6F53-31BC-0C47F03D14E6}"/>
                </a:ext>
              </a:extLst>
            </p:cNvPr>
            <p:cNvSpPr/>
            <p:nvPr/>
          </p:nvSpPr>
          <p:spPr>
            <a:xfrm>
              <a:off x="4680173" y="2109792"/>
              <a:ext cx="20962" cy="41366"/>
            </a:xfrm>
            <a:custGeom>
              <a:avLst/>
              <a:gdLst>
                <a:gd name="connsiteX0" fmla="*/ 0 w 20962"/>
                <a:gd name="connsiteY0" fmla="*/ 0 h 41366"/>
                <a:gd name="connsiteX1" fmla="*/ 20963 w 20962"/>
                <a:gd name="connsiteY1" fmla="*/ 0 h 41366"/>
                <a:gd name="connsiteX2" fmla="*/ 20963 w 20962"/>
                <a:gd name="connsiteY2" fmla="*/ 41367 h 41366"/>
                <a:gd name="connsiteX3" fmla="*/ 0 w 20962"/>
                <a:gd name="connsiteY3" fmla="*/ 41367 h 41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962" h="41366">
                  <a:moveTo>
                    <a:pt x="0" y="0"/>
                  </a:moveTo>
                  <a:lnTo>
                    <a:pt x="20963" y="0"/>
                  </a:lnTo>
                  <a:lnTo>
                    <a:pt x="20963" y="41367"/>
                  </a:lnTo>
                  <a:lnTo>
                    <a:pt x="0" y="41367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5DAF85FB-80E0-4DA8-37F6-B10D0053E422}"/>
                </a:ext>
              </a:extLst>
            </p:cNvPr>
            <p:cNvSpPr/>
            <p:nvPr/>
          </p:nvSpPr>
          <p:spPr>
            <a:xfrm>
              <a:off x="4680173" y="2035724"/>
              <a:ext cx="20962" cy="41366"/>
            </a:xfrm>
            <a:custGeom>
              <a:avLst/>
              <a:gdLst>
                <a:gd name="connsiteX0" fmla="*/ 0 w 20962"/>
                <a:gd name="connsiteY0" fmla="*/ 0 h 41366"/>
                <a:gd name="connsiteX1" fmla="*/ 20963 w 20962"/>
                <a:gd name="connsiteY1" fmla="*/ 0 h 41366"/>
                <a:gd name="connsiteX2" fmla="*/ 20963 w 20962"/>
                <a:gd name="connsiteY2" fmla="*/ 41367 h 41366"/>
                <a:gd name="connsiteX3" fmla="*/ 0 w 20962"/>
                <a:gd name="connsiteY3" fmla="*/ 41367 h 41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962" h="41366">
                  <a:moveTo>
                    <a:pt x="0" y="0"/>
                  </a:moveTo>
                  <a:lnTo>
                    <a:pt x="20963" y="0"/>
                  </a:lnTo>
                  <a:lnTo>
                    <a:pt x="20963" y="41367"/>
                  </a:lnTo>
                  <a:lnTo>
                    <a:pt x="0" y="41367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54F9E2FF-1A1D-E9B1-1C1F-2DF7E511C8AD}"/>
                </a:ext>
              </a:extLst>
            </p:cNvPr>
            <p:cNvSpPr/>
            <p:nvPr/>
          </p:nvSpPr>
          <p:spPr>
            <a:xfrm>
              <a:off x="4588915" y="2241998"/>
              <a:ext cx="209627" cy="223183"/>
            </a:xfrm>
            <a:custGeom>
              <a:avLst/>
              <a:gdLst>
                <a:gd name="connsiteX0" fmla="*/ 0 w 209627"/>
                <a:gd name="connsiteY0" fmla="*/ 0 h 223183"/>
                <a:gd name="connsiteX1" fmla="*/ 209628 w 209627"/>
                <a:gd name="connsiteY1" fmla="*/ 0 h 223183"/>
                <a:gd name="connsiteX2" fmla="*/ 209628 w 209627"/>
                <a:gd name="connsiteY2" fmla="*/ 223184 h 223183"/>
                <a:gd name="connsiteX3" fmla="*/ 0 w 209627"/>
                <a:gd name="connsiteY3" fmla="*/ 223184 h 2231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9627" h="223183">
                  <a:moveTo>
                    <a:pt x="0" y="0"/>
                  </a:moveTo>
                  <a:lnTo>
                    <a:pt x="209628" y="0"/>
                  </a:lnTo>
                  <a:lnTo>
                    <a:pt x="209628" y="223184"/>
                  </a:lnTo>
                  <a:lnTo>
                    <a:pt x="0" y="223184"/>
                  </a:lnTo>
                  <a:close/>
                </a:path>
              </a:pathLst>
            </a:custGeom>
            <a:noFill/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1559BB6F-E714-7F57-5221-86D1AF6B57FF}"/>
                </a:ext>
              </a:extLst>
            </p:cNvPr>
            <p:cNvSpPr/>
            <p:nvPr/>
          </p:nvSpPr>
          <p:spPr>
            <a:xfrm>
              <a:off x="4680173" y="2407184"/>
              <a:ext cx="20962" cy="41366"/>
            </a:xfrm>
            <a:custGeom>
              <a:avLst/>
              <a:gdLst>
                <a:gd name="connsiteX0" fmla="*/ 0 w 20962"/>
                <a:gd name="connsiteY0" fmla="*/ 0 h 41366"/>
                <a:gd name="connsiteX1" fmla="*/ 20963 w 20962"/>
                <a:gd name="connsiteY1" fmla="*/ 0 h 41366"/>
                <a:gd name="connsiteX2" fmla="*/ 20963 w 20962"/>
                <a:gd name="connsiteY2" fmla="*/ 41367 h 41366"/>
                <a:gd name="connsiteX3" fmla="*/ 0 w 20962"/>
                <a:gd name="connsiteY3" fmla="*/ 41367 h 41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962" h="41366">
                  <a:moveTo>
                    <a:pt x="0" y="0"/>
                  </a:moveTo>
                  <a:lnTo>
                    <a:pt x="20963" y="0"/>
                  </a:lnTo>
                  <a:lnTo>
                    <a:pt x="20963" y="41367"/>
                  </a:lnTo>
                  <a:lnTo>
                    <a:pt x="0" y="41367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FA3EF7E3-020B-DD51-7707-A753E0146BD3}"/>
                </a:ext>
              </a:extLst>
            </p:cNvPr>
            <p:cNvSpPr/>
            <p:nvPr/>
          </p:nvSpPr>
          <p:spPr>
            <a:xfrm>
              <a:off x="4680173" y="2332976"/>
              <a:ext cx="20962" cy="41366"/>
            </a:xfrm>
            <a:custGeom>
              <a:avLst/>
              <a:gdLst>
                <a:gd name="connsiteX0" fmla="*/ 0 w 20962"/>
                <a:gd name="connsiteY0" fmla="*/ 0 h 41366"/>
                <a:gd name="connsiteX1" fmla="*/ 20963 w 20962"/>
                <a:gd name="connsiteY1" fmla="*/ 0 h 41366"/>
                <a:gd name="connsiteX2" fmla="*/ 20963 w 20962"/>
                <a:gd name="connsiteY2" fmla="*/ 41367 h 41366"/>
                <a:gd name="connsiteX3" fmla="*/ 0 w 20962"/>
                <a:gd name="connsiteY3" fmla="*/ 41367 h 41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962" h="41366">
                  <a:moveTo>
                    <a:pt x="0" y="0"/>
                  </a:moveTo>
                  <a:lnTo>
                    <a:pt x="20963" y="0"/>
                  </a:lnTo>
                  <a:lnTo>
                    <a:pt x="20963" y="41367"/>
                  </a:lnTo>
                  <a:lnTo>
                    <a:pt x="0" y="41367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C668D8A9-A20D-3847-C673-DD505CAC3BB8}"/>
                </a:ext>
              </a:extLst>
            </p:cNvPr>
            <p:cNvSpPr/>
            <p:nvPr/>
          </p:nvSpPr>
          <p:spPr>
            <a:xfrm>
              <a:off x="4680173" y="2258908"/>
              <a:ext cx="20962" cy="41366"/>
            </a:xfrm>
            <a:custGeom>
              <a:avLst/>
              <a:gdLst>
                <a:gd name="connsiteX0" fmla="*/ 0 w 20962"/>
                <a:gd name="connsiteY0" fmla="*/ 0 h 41366"/>
                <a:gd name="connsiteX1" fmla="*/ 20963 w 20962"/>
                <a:gd name="connsiteY1" fmla="*/ 0 h 41366"/>
                <a:gd name="connsiteX2" fmla="*/ 20963 w 20962"/>
                <a:gd name="connsiteY2" fmla="*/ 41367 h 41366"/>
                <a:gd name="connsiteX3" fmla="*/ 0 w 20962"/>
                <a:gd name="connsiteY3" fmla="*/ 41367 h 41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962" h="41366">
                  <a:moveTo>
                    <a:pt x="0" y="0"/>
                  </a:moveTo>
                  <a:lnTo>
                    <a:pt x="20963" y="0"/>
                  </a:lnTo>
                  <a:lnTo>
                    <a:pt x="20963" y="41367"/>
                  </a:lnTo>
                  <a:lnTo>
                    <a:pt x="0" y="41367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221990FE-6134-F7F1-92A8-13831FED46D4}"/>
                </a:ext>
              </a:extLst>
            </p:cNvPr>
            <p:cNvSpPr/>
            <p:nvPr/>
          </p:nvSpPr>
          <p:spPr>
            <a:xfrm>
              <a:off x="4379566" y="2465042"/>
              <a:ext cx="209348" cy="209627"/>
            </a:xfrm>
            <a:custGeom>
              <a:avLst/>
              <a:gdLst>
                <a:gd name="connsiteX0" fmla="*/ 0 w 209348"/>
                <a:gd name="connsiteY0" fmla="*/ 0 h 209627"/>
                <a:gd name="connsiteX1" fmla="*/ 209348 w 209348"/>
                <a:gd name="connsiteY1" fmla="*/ 0 h 209627"/>
                <a:gd name="connsiteX2" fmla="*/ 209348 w 209348"/>
                <a:gd name="connsiteY2" fmla="*/ 209628 h 209627"/>
                <a:gd name="connsiteX3" fmla="*/ 0 w 209348"/>
                <a:gd name="connsiteY3" fmla="*/ 209628 h 209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9348" h="209627">
                  <a:moveTo>
                    <a:pt x="0" y="0"/>
                  </a:moveTo>
                  <a:lnTo>
                    <a:pt x="209348" y="0"/>
                  </a:lnTo>
                  <a:lnTo>
                    <a:pt x="209348" y="209628"/>
                  </a:lnTo>
                  <a:lnTo>
                    <a:pt x="0" y="209628"/>
                  </a:lnTo>
                  <a:close/>
                </a:path>
              </a:pathLst>
            </a:custGeom>
            <a:noFill/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9AB398C1-EBE8-A63C-F58D-03493526735C}"/>
                </a:ext>
              </a:extLst>
            </p:cNvPr>
            <p:cNvSpPr/>
            <p:nvPr/>
          </p:nvSpPr>
          <p:spPr>
            <a:xfrm>
              <a:off x="4394939" y="2556300"/>
              <a:ext cx="38851" cy="20962"/>
            </a:xfrm>
            <a:custGeom>
              <a:avLst/>
              <a:gdLst>
                <a:gd name="connsiteX0" fmla="*/ 0 w 38851"/>
                <a:gd name="connsiteY0" fmla="*/ 0 h 20962"/>
                <a:gd name="connsiteX1" fmla="*/ 38851 w 38851"/>
                <a:gd name="connsiteY1" fmla="*/ 0 h 20962"/>
                <a:gd name="connsiteX2" fmla="*/ 38851 w 38851"/>
                <a:gd name="connsiteY2" fmla="*/ 20963 h 20962"/>
                <a:gd name="connsiteX3" fmla="*/ 0 w 38851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851" h="20962">
                  <a:moveTo>
                    <a:pt x="0" y="0"/>
                  </a:moveTo>
                  <a:lnTo>
                    <a:pt x="38851" y="0"/>
                  </a:lnTo>
                  <a:lnTo>
                    <a:pt x="38851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B241D0E4-5F6A-DE3F-98A8-7E086CDA0368}"/>
                </a:ext>
              </a:extLst>
            </p:cNvPr>
            <p:cNvSpPr/>
            <p:nvPr/>
          </p:nvSpPr>
          <p:spPr>
            <a:xfrm>
              <a:off x="4464675" y="2556300"/>
              <a:ext cx="38851" cy="20962"/>
            </a:xfrm>
            <a:custGeom>
              <a:avLst/>
              <a:gdLst>
                <a:gd name="connsiteX0" fmla="*/ 0 w 38851"/>
                <a:gd name="connsiteY0" fmla="*/ 0 h 20962"/>
                <a:gd name="connsiteX1" fmla="*/ 38851 w 38851"/>
                <a:gd name="connsiteY1" fmla="*/ 0 h 20962"/>
                <a:gd name="connsiteX2" fmla="*/ 38851 w 38851"/>
                <a:gd name="connsiteY2" fmla="*/ 20963 h 20962"/>
                <a:gd name="connsiteX3" fmla="*/ 0 w 38851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851" h="20962">
                  <a:moveTo>
                    <a:pt x="0" y="0"/>
                  </a:moveTo>
                  <a:lnTo>
                    <a:pt x="38851" y="0"/>
                  </a:lnTo>
                  <a:lnTo>
                    <a:pt x="38851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BE6DC493-88BA-4BB2-8429-707F1EEA613C}"/>
                </a:ext>
              </a:extLst>
            </p:cNvPr>
            <p:cNvSpPr/>
            <p:nvPr/>
          </p:nvSpPr>
          <p:spPr>
            <a:xfrm>
              <a:off x="4534132" y="2556300"/>
              <a:ext cx="38851" cy="20962"/>
            </a:xfrm>
            <a:custGeom>
              <a:avLst/>
              <a:gdLst>
                <a:gd name="connsiteX0" fmla="*/ 0 w 38851"/>
                <a:gd name="connsiteY0" fmla="*/ 0 h 20962"/>
                <a:gd name="connsiteX1" fmla="*/ 38851 w 38851"/>
                <a:gd name="connsiteY1" fmla="*/ 0 h 20962"/>
                <a:gd name="connsiteX2" fmla="*/ 38851 w 38851"/>
                <a:gd name="connsiteY2" fmla="*/ 20963 h 20962"/>
                <a:gd name="connsiteX3" fmla="*/ 0 w 38851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851" h="20962">
                  <a:moveTo>
                    <a:pt x="0" y="0"/>
                  </a:moveTo>
                  <a:lnTo>
                    <a:pt x="38851" y="0"/>
                  </a:lnTo>
                  <a:lnTo>
                    <a:pt x="38851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B532A529-E1EE-516D-C0C8-311AD0E5180D}"/>
                </a:ext>
              </a:extLst>
            </p:cNvPr>
            <p:cNvSpPr/>
            <p:nvPr/>
          </p:nvSpPr>
          <p:spPr>
            <a:xfrm>
              <a:off x="4170078" y="2465042"/>
              <a:ext cx="209348" cy="209627"/>
            </a:xfrm>
            <a:custGeom>
              <a:avLst/>
              <a:gdLst>
                <a:gd name="connsiteX0" fmla="*/ 0 w 209348"/>
                <a:gd name="connsiteY0" fmla="*/ 0 h 209627"/>
                <a:gd name="connsiteX1" fmla="*/ 209348 w 209348"/>
                <a:gd name="connsiteY1" fmla="*/ 0 h 209627"/>
                <a:gd name="connsiteX2" fmla="*/ 209348 w 209348"/>
                <a:gd name="connsiteY2" fmla="*/ 209628 h 209627"/>
                <a:gd name="connsiteX3" fmla="*/ 0 w 209348"/>
                <a:gd name="connsiteY3" fmla="*/ 209628 h 209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9348" h="209627">
                  <a:moveTo>
                    <a:pt x="0" y="0"/>
                  </a:moveTo>
                  <a:lnTo>
                    <a:pt x="209348" y="0"/>
                  </a:lnTo>
                  <a:lnTo>
                    <a:pt x="209348" y="209628"/>
                  </a:lnTo>
                  <a:lnTo>
                    <a:pt x="0" y="209628"/>
                  </a:lnTo>
                  <a:close/>
                </a:path>
              </a:pathLst>
            </a:custGeom>
            <a:noFill/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242BE57-6AB8-7335-6DD3-5CACC57FFBF9}"/>
                </a:ext>
              </a:extLst>
            </p:cNvPr>
            <p:cNvSpPr/>
            <p:nvPr/>
          </p:nvSpPr>
          <p:spPr>
            <a:xfrm>
              <a:off x="3751102" y="2674670"/>
              <a:ext cx="209627" cy="190621"/>
            </a:xfrm>
            <a:custGeom>
              <a:avLst/>
              <a:gdLst>
                <a:gd name="connsiteX0" fmla="*/ 0 w 209627"/>
                <a:gd name="connsiteY0" fmla="*/ 0 h 190621"/>
                <a:gd name="connsiteX1" fmla="*/ 209628 w 209627"/>
                <a:gd name="connsiteY1" fmla="*/ 0 h 190621"/>
                <a:gd name="connsiteX2" fmla="*/ 209628 w 209627"/>
                <a:gd name="connsiteY2" fmla="*/ 190622 h 190621"/>
                <a:gd name="connsiteX3" fmla="*/ 0 w 209627"/>
                <a:gd name="connsiteY3" fmla="*/ 190622 h 190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9627" h="190621">
                  <a:moveTo>
                    <a:pt x="0" y="0"/>
                  </a:moveTo>
                  <a:lnTo>
                    <a:pt x="209628" y="0"/>
                  </a:lnTo>
                  <a:lnTo>
                    <a:pt x="209628" y="190622"/>
                  </a:lnTo>
                  <a:lnTo>
                    <a:pt x="0" y="190622"/>
                  </a:lnTo>
                  <a:close/>
                </a:path>
              </a:pathLst>
            </a:custGeom>
            <a:noFill/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42BB9639-47AF-CE61-2280-85FE73E2CAF3}"/>
                </a:ext>
              </a:extLst>
            </p:cNvPr>
            <p:cNvSpPr/>
            <p:nvPr/>
          </p:nvSpPr>
          <p:spPr>
            <a:xfrm>
              <a:off x="3842360" y="2943133"/>
              <a:ext cx="20962" cy="35357"/>
            </a:xfrm>
            <a:custGeom>
              <a:avLst/>
              <a:gdLst>
                <a:gd name="connsiteX0" fmla="*/ 0 w 20962"/>
                <a:gd name="connsiteY0" fmla="*/ 0 h 35357"/>
                <a:gd name="connsiteX1" fmla="*/ 20963 w 20962"/>
                <a:gd name="connsiteY1" fmla="*/ 0 h 35357"/>
                <a:gd name="connsiteX2" fmla="*/ 20963 w 20962"/>
                <a:gd name="connsiteY2" fmla="*/ 35357 h 35357"/>
                <a:gd name="connsiteX3" fmla="*/ 0 w 20962"/>
                <a:gd name="connsiteY3" fmla="*/ 35357 h 35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962" h="35357">
                  <a:moveTo>
                    <a:pt x="0" y="0"/>
                  </a:moveTo>
                  <a:lnTo>
                    <a:pt x="20963" y="0"/>
                  </a:lnTo>
                  <a:lnTo>
                    <a:pt x="20963" y="35357"/>
                  </a:lnTo>
                  <a:lnTo>
                    <a:pt x="0" y="35357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2D9B9F56-3ABE-570A-6DA9-5D639F89E40B}"/>
                </a:ext>
              </a:extLst>
            </p:cNvPr>
            <p:cNvSpPr/>
            <p:nvPr/>
          </p:nvSpPr>
          <p:spPr>
            <a:xfrm>
              <a:off x="4681570" y="2479436"/>
              <a:ext cx="21102" cy="34937"/>
            </a:xfrm>
            <a:custGeom>
              <a:avLst/>
              <a:gdLst>
                <a:gd name="connsiteX0" fmla="*/ 0 w 21102"/>
                <a:gd name="connsiteY0" fmla="*/ 0 h 34937"/>
                <a:gd name="connsiteX1" fmla="*/ 21102 w 21102"/>
                <a:gd name="connsiteY1" fmla="*/ 0 h 34937"/>
                <a:gd name="connsiteX2" fmla="*/ 21102 w 21102"/>
                <a:gd name="connsiteY2" fmla="*/ 34938 h 34937"/>
                <a:gd name="connsiteX3" fmla="*/ 0 w 21102"/>
                <a:gd name="connsiteY3" fmla="*/ 34938 h 34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102" h="34937">
                  <a:moveTo>
                    <a:pt x="0" y="0"/>
                  </a:moveTo>
                  <a:lnTo>
                    <a:pt x="21102" y="0"/>
                  </a:lnTo>
                  <a:lnTo>
                    <a:pt x="21102" y="34938"/>
                  </a:lnTo>
                  <a:lnTo>
                    <a:pt x="0" y="34938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9894855B-B348-076E-F4D1-3BAB32FC3BD6}"/>
                </a:ext>
              </a:extLst>
            </p:cNvPr>
            <p:cNvSpPr/>
            <p:nvPr/>
          </p:nvSpPr>
          <p:spPr>
            <a:xfrm>
              <a:off x="4667735" y="2542464"/>
              <a:ext cx="34937" cy="34937"/>
            </a:xfrm>
            <a:custGeom>
              <a:avLst/>
              <a:gdLst>
                <a:gd name="connsiteX0" fmla="*/ 34938 w 34937"/>
                <a:gd name="connsiteY0" fmla="*/ 34938 h 34937"/>
                <a:gd name="connsiteX1" fmla="*/ 34938 w 34937"/>
                <a:gd name="connsiteY1" fmla="*/ 0 h 34937"/>
                <a:gd name="connsiteX2" fmla="*/ 13835 w 34937"/>
                <a:gd name="connsiteY2" fmla="*/ 0 h 34937"/>
                <a:gd name="connsiteX3" fmla="*/ 13835 w 34937"/>
                <a:gd name="connsiteY3" fmla="*/ 13975 h 34937"/>
                <a:gd name="connsiteX4" fmla="*/ 0 w 34937"/>
                <a:gd name="connsiteY4" fmla="*/ 13975 h 34937"/>
                <a:gd name="connsiteX5" fmla="*/ 0 w 34937"/>
                <a:gd name="connsiteY5" fmla="*/ 34938 h 34937"/>
                <a:gd name="connsiteX6" fmla="*/ 34938 w 34937"/>
                <a:gd name="connsiteY6" fmla="*/ 34938 h 34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937" h="34937">
                  <a:moveTo>
                    <a:pt x="34938" y="34938"/>
                  </a:moveTo>
                  <a:lnTo>
                    <a:pt x="34938" y="0"/>
                  </a:lnTo>
                  <a:lnTo>
                    <a:pt x="13835" y="0"/>
                  </a:lnTo>
                  <a:lnTo>
                    <a:pt x="13835" y="13975"/>
                  </a:lnTo>
                  <a:lnTo>
                    <a:pt x="0" y="13975"/>
                  </a:lnTo>
                  <a:lnTo>
                    <a:pt x="0" y="34938"/>
                  </a:lnTo>
                  <a:lnTo>
                    <a:pt x="34938" y="34938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52B344DA-55F8-30AF-AF2E-CA1D8841DB39}"/>
                </a:ext>
              </a:extLst>
            </p:cNvPr>
            <p:cNvSpPr/>
            <p:nvPr/>
          </p:nvSpPr>
          <p:spPr>
            <a:xfrm>
              <a:off x="4604846" y="2556440"/>
              <a:ext cx="34937" cy="20962"/>
            </a:xfrm>
            <a:custGeom>
              <a:avLst/>
              <a:gdLst>
                <a:gd name="connsiteX0" fmla="*/ 0 w 34937"/>
                <a:gd name="connsiteY0" fmla="*/ 0 h 20962"/>
                <a:gd name="connsiteX1" fmla="*/ 34938 w 34937"/>
                <a:gd name="connsiteY1" fmla="*/ 0 h 20962"/>
                <a:gd name="connsiteX2" fmla="*/ 34938 w 34937"/>
                <a:gd name="connsiteY2" fmla="*/ 20963 h 20962"/>
                <a:gd name="connsiteX3" fmla="*/ 0 w 34937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937" h="20962">
                  <a:moveTo>
                    <a:pt x="0" y="0"/>
                  </a:moveTo>
                  <a:lnTo>
                    <a:pt x="34938" y="0"/>
                  </a:lnTo>
                  <a:lnTo>
                    <a:pt x="34938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CB16B5E0-16BD-081F-E698-8B1BF3D68339}"/>
                </a:ext>
              </a:extLst>
            </p:cNvPr>
            <p:cNvSpPr/>
            <p:nvPr/>
          </p:nvSpPr>
          <p:spPr>
            <a:xfrm>
              <a:off x="4064286" y="1630024"/>
              <a:ext cx="199286" cy="209627"/>
            </a:xfrm>
            <a:custGeom>
              <a:avLst/>
              <a:gdLst>
                <a:gd name="connsiteX0" fmla="*/ 0 w 199286"/>
                <a:gd name="connsiteY0" fmla="*/ 0 h 209627"/>
                <a:gd name="connsiteX1" fmla="*/ 199286 w 199286"/>
                <a:gd name="connsiteY1" fmla="*/ 0 h 209627"/>
                <a:gd name="connsiteX2" fmla="*/ 199286 w 199286"/>
                <a:gd name="connsiteY2" fmla="*/ 209628 h 209627"/>
                <a:gd name="connsiteX3" fmla="*/ 0 w 199286"/>
                <a:gd name="connsiteY3" fmla="*/ 209628 h 209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9286" h="209627">
                  <a:moveTo>
                    <a:pt x="0" y="0"/>
                  </a:moveTo>
                  <a:lnTo>
                    <a:pt x="199286" y="0"/>
                  </a:lnTo>
                  <a:lnTo>
                    <a:pt x="199286" y="209628"/>
                  </a:lnTo>
                  <a:lnTo>
                    <a:pt x="0" y="209628"/>
                  </a:lnTo>
                  <a:close/>
                </a:path>
              </a:pathLst>
            </a:custGeom>
            <a:noFill/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683F39B3-5C42-9625-8C53-816D2479C5EF}"/>
                </a:ext>
              </a:extLst>
            </p:cNvPr>
            <p:cNvSpPr/>
            <p:nvPr/>
          </p:nvSpPr>
          <p:spPr>
            <a:xfrm>
              <a:off x="4078960" y="1721282"/>
              <a:ext cx="37034" cy="20962"/>
            </a:xfrm>
            <a:custGeom>
              <a:avLst/>
              <a:gdLst>
                <a:gd name="connsiteX0" fmla="*/ 0 w 37034"/>
                <a:gd name="connsiteY0" fmla="*/ 0 h 20962"/>
                <a:gd name="connsiteX1" fmla="*/ 37034 w 37034"/>
                <a:gd name="connsiteY1" fmla="*/ 0 h 20962"/>
                <a:gd name="connsiteX2" fmla="*/ 37034 w 37034"/>
                <a:gd name="connsiteY2" fmla="*/ 20963 h 20962"/>
                <a:gd name="connsiteX3" fmla="*/ 0 w 37034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034" h="20962">
                  <a:moveTo>
                    <a:pt x="0" y="0"/>
                  </a:moveTo>
                  <a:lnTo>
                    <a:pt x="37034" y="0"/>
                  </a:lnTo>
                  <a:lnTo>
                    <a:pt x="37034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7E248AED-149C-D134-6CFC-11DFC3D740A5}"/>
                </a:ext>
              </a:extLst>
            </p:cNvPr>
            <p:cNvSpPr/>
            <p:nvPr/>
          </p:nvSpPr>
          <p:spPr>
            <a:xfrm>
              <a:off x="4145342" y="1721282"/>
              <a:ext cx="37034" cy="20962"/>
            </a:xfrm>
            <a:custGeom>
              <a:avLst/>
              <a:gdLst>
                <a:gd name="connsiteX0" fmla="*/ 0 w 37034"/>
                <a:gd name="connsiteY0" fmla="*/ 0 h 20962"/>
                <a:gd name="connsiteX1" fmla="*/ 37034 w 37034"/>
                <a:gd name="connsiteY1" fmla="*/ 0 h 20962"/>
                <a:gd name="connsiteX2" fmla="*/ 37034 w 37034"/>
                <a:gd name="connsiteY2" fmla="*/ 20963 h 20962"/>
                <a:gd name="connsiteX3" fmla="*/ 0 w 37034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034" h="20962">
                  <a:moveTo>
                    <a:pt x="0" y="0"/>
                  </a:moveTo>
                  <a:lnTo>
                    <a:pt x="37034" y="0"/>
                  </a:lnTo>
                  <a:lnTo>
                    <a:pt x="37034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57C73DDC-1245-67C8-F192-2AF667B90F8B}"/>
                </a:ext>
              </a:extLst>
            </p:cNvPr>
            <p:cNvSpPr/>
            <p:nvPr/>
          </p:nvSpPr>
          <p:spPr>
            <a:xfrm>
              <a:off x="4211584" y="1721282"/>
              <a:ext cx="37034" cy="20962"/>
            </a:xfrm>
            <a:custGeom>
              <a:avLst/>
              <a:gdLst>
                <a:gd name="connsiteX0" fmla="*/ 0 w 37034"/>
                <a:gd name="connsiteY0" fmla="*/ 0 h 20962"/>
                <a:gd name="connsiteX1" fmla="*/ 37034 w 37034"/>
                <a:gd name="connsiteY1" fmla="*/ 0 h 20962"/>
                <a:gd name="connsiteX2" fmla="*/ 37034 w 37034"/>
                <a:gd name="connsiteY2" fmla="*/ 20963 h 20962"/>
                <a:gd name="connsiteX3" fmla="*/ 0 w 37034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034" h="20962">
                  <a:moveTo>
                    <a:pt x="0" y="0"/>
                  </a:moveTo>
                  <a:lnTo>
                    <a:pt x="37034" y="0"/>
                  </a:lnTo>
                  <a:lnTo>
                    <a:pt x="37034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71CE29DF-AD87-7C3E-ACCE-791B1BD866A4}"/>
                </a:ext>
              </a:extLst>
            </p:cNvPr>
            <p:cNvSpPr/>
            <p:nvPr/>
          </p:nvSpPr>
          <p:spPr>
            <a:xfrm>
              <a:off x="3865000" y="1630024"/>
              <a:ext cx="199286" cy="209627"/>
            </a:xfrm>
            <a:custGeom>
              <a:avLst/>
              <a:gdLst>
                <a:gd name="connsiteX0" fmla="*/ 0 w 199286"/>
                <a:gd name="connsiteY0" fmla="*/ 0 h 209627"/>
                <a:gd name="connsiteX1" fmla="*/ 199286 w 199286"/>
                <a:gd name="connsiteY1" fmla="*/ 0 h 209627"/>
                <a:gd name="connsiteX2" fmla="*/ 199286 w 199286"/>
                <a:gd name="connsiteY2" fmla="*/ 209628 h 209627"/>
                <a:gd name="connsiteX3" fmla="*/ 0 w 199286"/>
                <a:gd name="connsiteY3" fmla="*/ 209628 h 209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9286" h="209627">
                  <a:moveTo>
                    <a:pt x="0" y="0"/>
                  </a:moveTo>
                  <a:lnTo>
                    <a:pt x="199286" y="0"/>
                  </a:lnTo>
                  <a:lnTo>
                    <a:pt x="199286" y="209628"/>
                  </a:lnTo>
                  <a:lnTo>
                    <a:pt x="0" y="209628"/>
                  </a:lnTo>
                  <a:close/>
                </a:path>
              </a:pathLst>
            </a:custGeom>
            <a:noFill/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E194E4F0-EA6F-972F-7A6B-0010316ECCF1}"/>
                </a:ext>
              </a:extLst>
            </p:cNvPr>
            <p:cNvSpPr/>
            <p:nvPr/>
          </p:nvSpPr>
          <p:spPr>
            <a:xfrm>
              <a:off x="3879674" y="1721282"/>
              <a:ext cx="37034" cy="20962"/>
            </a:xfrm>
            <a:custGeom>
              <a:avLst/>
              <a:gdLst>
                <a:gd name="connsiteX0" fmla="*/ 0 w 37034"/>
                <a:gd name="connsiteY0" fmla="*/ 0 h 20962"/>
                <a:gd name="connsiteX1" fmla="*/ 37034 w 37034"/>
                <a:gd name="connsiteY1" fmla="*/ 0 h 20962"/>
                <a:gd name="connsiteX2" fmla="*/ 37034 w 37034"/>
                <a:gd name="connsiteY2" fmla="*/ 20963 h 20962"/>
                <a:gd name="connsiteX3" fmla="*/ 0 w 37034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034" h="20962">
                  <a:moveTo>
                    <a:pt x="0" y="0"/>
                  </a:moveTo>
                  <a:lnTo>
                    <a:pt x="37034" y="0"/>
                  </a:lnTo>
                  <a:lnTo>
                    <a:pt x="37034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BD13618A-925E-A3E7-E620-3D501CCF4D0D}"/>
                </a:ext>
              </a:extLst>
            </p:cNvPr>
            <p:cNvSpPr/>
            <p:nvPr/>
          </p:nvSpPr>
          <p:spPr>
            <a:xfrm>
              <a:off x="3946056" y="1721282"/>
              <a:ext cx="37034" cy="20962"/>
            </a:xfrm>
            <a:custGeom>
              <a:avLst/>
              <a:gdLst>
                <a:gd name="connsiteX0" fmla="*/ 0 w 37034"/>
                <a:gd name="connsiteY0" fmla="*/ 0 h 20962"/>
                <a:gd name="connsiteX1" fmla="*/ 37034 w 37034"/>
                <a:gd name="connsiteY1" fmla="*/ 0 h 20962"/>
                <a:gd name="connsiteX2" fmla="*/ 37034 w 37034"/>
                <a:gd name="connsiteY2" fmla="*/ 20963 h 20962"/>
                <a:gd name="connsiteX3" fmla="*/ 0 w 37034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034" h="20962">
                  <a:moveTo>
                    <a:pt x="0" y="0"/>
                  </a:moveTo>
                  <a:lnTo>
                    <a:pt x="37034" y="0"/>
                  </a:lnTo>
                  <a:lnTo>
                    <a:pt x="37034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DC0FDEF3-8045-9DF9-ED4C-14A7FA15D153}"/>
                </a:ext>
              </a:extLst>
            </p:cNvPr>
            <p:cNvSpPr/>
            <p:nvPr/>
          </p:nvSpPr>
          <p:spPr>
            <a:xfrm>
              <a:off x="4012158" y="1721282"/>
              <a:ext cx="37034" cy="20962"/>
            </a:xfrm>
            <a:custGeom>
              <a:avLst/>
              <a:gdLst>
                <a:gd name="connsiteX0" fmla="*/ 0 w 37034"/>
                <a:gd name="connsiteY0" fmla="*/ 0 h 20962"/>
                <a:gd name="connsiteX1" fmla="*/ 37034 w 37034"/>
                <a:gd name="connsiteY1" fmla="*/ 0 h 20962"/>
                <a:gd name="connsiteX2" fmla="*/ 37034 w 37034"/>
                <a:gd name="connsiteY2" fmla="*/ 20963 h 20962"/>
                <a:gd name="connsiteX3" fmla="*/ 0 w 37034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034" h="20962">
                  <a:moveTo>
                    <a:pt x="0" y="0"/>
                  </a:moveTo>
                  <a:lnTo>
                    <a:pt x="37034" y="0"/>
                  </a:lnTo>
                  <a:lnTo>
                    <a:pt x="37034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68A0D3A0-F8A6-3E4D-EF91-8EBD1F66D492}"/>
                </a:ext>
              </a:extLst>
            </p:cNvPr>
            <p:cNvSpPr/>
            <p:nvPr/>
          </p:nvSpPr>
          <p:spPr>
            <a:xfrm>
              <a:off x="3665713" y="1630024"/>
              <a:ext cx="199286" cy="209627"/>
            </a:xfrm>
            <a:custGeom>
              <a:avLst/>
              <a:gdLst>
                <a:gd name="connsiteX0" fmla="*/ 0 w 199286"/>
                <a:gd name="connsiteY0" fmla="*/ 0 h 209627"/>
                <a:gd name="connsiteX1" fmla="*/ 199286 w 199286"/>
                <a:gd name="connsiteY1" fmla="*/ 0 h 209627"/>
                <a:gd name="connsiteX2" fmla="*/ 199286 w 199286"/>
                <a:gd name="connsiteY2" fmla="*/ 209628 h 209627"/>
                <a:gd name="connsiteX3" fmla="*/ 0 w 199286"/>
                <a:gd name="connsiteY3" fmla="*/ 209628 h 209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9286" h="209627">
                  <a:moveTo>
                    <a:pt x="0" y="0"/>
                  </a:moveTo>
                  <a:lnTo>
                    <a:pt x="199286" y="0"/>
                  </a:lnTo>
                  <a:lnTo>
                    <a:pt x="199286" y="209628"/>
                  </a:lnTo>
                  <a:lnTo>
                    <a:pt x="0" y="209628"/>
                  </a:lnTo>
                  <a:close/>
                </a:path>
              </a:pathLst>
            </a:custGeom>
            <a:noFill/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31DB224F-772D-EA03-6FF1-44F97CA22DB6}"/>
                </a:ext>
              </a:extLst>
            </p:cNvPr>
            <p:cNvSpPr/>
            <p:nvPr/>
          </p:nvSpPr>
          <p:spPr>
            <a:xfrm>
              <a:off x="3680387" y="1721282"/>
              <a:ext cx="37034" cy="20962"/>
            </a:xfrm>
            <a:custGeom>
              <a:avLst/>
              <a:gdLst>
                <a:gd name="connsiteX0" fmla="*/ 0 w 37034"/>
                <a:gd name="connsiteY0" fmla="*/ 0 h 20962"/>
                <a:gd name="connsiteX1" fmla="*/ 37034 w 37034"/>
                <a:gd name="connsiteY1" fmla="*/ 0 h 20962"/>
                <a:gd name="connsiteX2" fmla="*/ 37034 w 37034"/>
                <a:gd name="connsiteY2" fmla="*/ 20963 h 20962"/>
                <a:gd name="connsiteX3" fmla="*/ 0 w 37034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034" h="20962">
                  <a:moveTo>
                    <a:pt x="0" y="0"/>
                  </a:moveTo>
                  <a:lnTo>
                    <a:pt x="37034" y="0"/>
                  </a:lnTo>
                  <a:lnTo>
                    <a:pt x="37034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25E9E43F-600F-A7BA-FEA9-B3AF51D02C14}"/>
                </a:ext>
              </a:extLst>
            </p:cNvPr>
            <p:cNvSpPr/>
            <p:nvPr/>
          </p:nvSpPr>
          <p:spPr>
            <a:xfrm>
              <a:off x="3746769" y="1721282"/>
              <a:ext cx="37034" cy="20962"/>
            </a:xfrm>
            <a:custGeom>
              <a:avLst/>
              <a:gdLst>
                <a:gd name="connsiteX0" fmla="*/ 0 w 37034"/>
                <a:gd name="connsiteY0" fmla="*/ 0 h 20962"/>
                <a:gd name="connsiteX1" fmla="*/ 37034 w 37034"/>
                <a:gd name="connsiteY1" fmla="*/ 0 h 20962"/>
                <a:gd name="connsiteX2" fmla="*/ 37034 w 37034"/>
                <a:gd name="connsiteY2" fmla="*/ 20963 h 20962"/>
                <a:gd name="connsiteX3" fmla="*/ 0 w 37034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034" h="20962">
                  <a:moveTo>
                    <a:pt x="0" y="0"/>
                  </a:moveTo>
                  <a:lnTo>
                    <a:pt x="37034" y="0"/>
                  </a:lnTo>
                  <a:lnTo>
                    <a:pt x="37034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BDAACD02-E2B0-9D35-CEC6-4C4B75C2E8C9}"/>
                </a:ext>
              </a:extLst>
            </p:cNvPr>
            <p:cNvSpPr/>
            <p:nvPr/>
          </p:nvSpPr>
          <p:spPr>
            <a:xfrm>
              <a:off x="3812872" y="1721282"/>
              <a:ext cx="37034" cy="20962"/>
            </a:xfrm>
            <a:custGeom>
              <a:avLst/>
              <a:gdLst>
                <a:gd name="connsiteX0" fmla="*/ 0 w 37034"/>
                <a:gd name="connsiteY0" fmla="*/ 0 h 20962"/>
                <a:gd name="connsiteX1" fmla="*/ 37034 w 37034"/>
                <a:gd name="connsiteY1" fmla="*/ 0 h 20962"/>
                <a:gd name="connsiteX2" fmla="*/ 37034 w 37034"/>
                <a:gd name="connsiteY2" fmla="*/ 20963 h 20962"/>
                <a:gd name="connsiteX3" fmla="*/ 0 w 37034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034" h="20962">
                  <a:moveTo>
                    <a:pt x="0" y="0"/>
                  </a:moveTo>
                  <a:lnTo>
                    <a:pt x="37034" y="0"/>
                  </a:lnTo>
                  <a:lnTo>
                    <a:pt x="37034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302D2412-B795-A727-D6BF-A97A74453A88}"/>
                </a:ext>
              </a:extLst>
            </p:cNvPr>
            <p:cNvSpPr/>
            <p:nvPr/>
          </p:nvSpPr>
          <p:spPr>
            <a:xfrm>
              <a:off x="3456085" y="1839652"/>
              <a:ext cx="209627" cy="200963"/>
            </a:xfrm>
            <a:custGeom>
              <a:avLst/>
              <a:gdLst>
                <a:gd name="connsiteX0" fmla="*/ 0 w 209627"/>
                <a:gd name="connsiteY0" fmla="*/ 0 h 200963"/>
                <a:gd name="connsiteX1" fmla="*/ 209628 w 209627"/>
                <a:gd name="connsiteY1" fmla="*/ 0 h 200963"/>
                <a:gd name="connsiteX2" fmla="*/ 209628 w 209627"/>
                <a:gd name="connsiteY2" fmla="*/ 200963 h 200963"/>
                <a:gd name="connsiteX3" fmla="*/ 0 w 209627"/>
                <a:gd name="connsiteY3" fmla="*/ 200963 h 200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9627" h="200963">
                  <a:moveTo>
                    <a:pt x="0" y="0"/>
                  </a:moveTo>
                  <a:lnTo>
                    <a:pt x="209628" y="0"/>
                  </a:lnTo>
                  <a:lnTo>
                    <a:pt x="209628" y="200963"/>
                  </a:lnTo>
                  <a:lnTo>
                    <a:pt x="0" y="200963"/>
                  </a:lnTo>
                  <a:close/>
                </a:path>
              </a:pathLst>
            </a:custGeom>
            <a:noFill/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0F3A4833-3A4C-ACC0-A0D2-C7285F648340}"/>
                </a:ext>
              </a:extLst>
            </p:cNvPr>
            <p:cNvSpPr/>
            <p:nvPr/>
          </p:nvSpPr>
          <p:spPr>
            <a:xfrm>
              <a:off x="3547343" y="1988488"/>
              <a:ext cx="20962" cy="37313"/>
            </a:xfrm>
            <a:custGeom>
              <a:avLst/>
              <a:gdLst>
                <a:gd name="connsiteX0" fmla="*/ 0 w 20962"/>
                <a:gd name="connsiteY0" fmla="*/ 0 h 37313"/>
                <a:gd name="connsiteX1" fmla="*/ 20963 w 20962"/>
                <a:gd name="connsiteY1" fmla="*/ 0 h 37313"/>
                <a:gd name="connsiteX2" fmla="*/ 20963 w 20962"/>
                <a:gd name="connsiteY2" fmla="*/ 37314 h 37313"/>
                <a:gd name="connsiteX3" fmla="*/ 0 w 20962"/>
                <a:gd name="connsiteY3" fmla="*/ 37314 h 37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962" h="37313">
                  <a:moveTo>
                    <a:pt x="0" y="0"/>
                  </a:moveTo>
                  <a:lnTo>
                    <a:pt x="20963" y="0"/>
                  </a:lnTo>
                  <a:lnTo>
                    <a:pt x="20963" y="37314"/>
                  </a:lnTo>
                  <a:lnTo>
                    <a:pt x="0" y="37314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A240F84A-7A9B-80A1-93BD-BDCA6E1270D3}"/>
                </a:ext>
              </a:extLst>
            </p:cNvPr>
            <p:cNvSpPr/>
            <p:nvPr/>
          </p:nvSpPr>
          <p:spPr>
            <a:xfrm>
              <a:off x="3547343" y="1921546"/>
              <a:ext cx="20962" cy="37313"/>
            </a:xfrm>
            <a:custGeom>
              <a:avLst/>
              <a:gdLst>
                <a:gd name="connsiteX0" fmla="*/ 0 w 20962"/>
                <a:gd name="connsiteY0" fmla="*/ 0 h 37313"/>
                <a:gd name="connsiteX1" fmla="*/ 20963 w 20962"/>
                <a:gd name="connsiteY1" fmla="*/ 0 h 37313"/>
                <a:gd name="connsiteX2" fmla="*/ 20963 w 20962"/>
                <a:gd name="connsiteY2" fmla="*/ 37314 h 37313"/>
                <a:gd name="connsiteX3" fmla="*/ 0 w 20962"/>
                <a:gd name="connsiteY3" fmla="*/ 37314 h 37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962" h="37313">
                  <a:moveTo>
                    <a:pt x="0" y="0"/>
                  </a:moveTo>
                  <a:lnTo>
                    <a:pt x="20963" y="0"/>
                  </a:lnTo>
                  <a:lnTo>
                    <a:pt x="20963" y="37314"/>
                  </a:lnTo>
                  <a:lnTo>
                    <a:pt x="0" y="37314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5C372A7E-5D79-5576-D27A-85055583D214}"/>
                </a:ext>
              </a:extLst>
            </p:cNvPr>
            <p:cNvSpPr/>
            <p:nvPr/>
          </p:nvSpPr>
          <p:spPr>
            <a:xfrm>
              <a:off x="3547343" y="1854885"/>
              <a:ext cx="20962" cy="37313"/>
            </a:xfrm>
            <a:custGeom>
              <a:avLst/>
              <a:gdLst>
                <a:gd name="connsiteX0" fmla="*/ 0 w 20962"/>
                <a:gd name="connsiteY0" fmla="*/ 0 h 37313"/>
                <a:gd name="connsiteX1" fmla="*/ 20963 w 20962"/>
                <a:gd name="connsiteY1" fmla="*/ 0 h 37313"/>
                <a:gd name="connsiteX2" fmla="*/ 20963 w 20962"/>
                <a:gd name="connsiteY2" fmla="*/ 37314 h 37313"/>
                <a:gd name="connsiteX3" fmla="*/ 0 w 20962"/>
                <a:gd name="connsiteY3" fmla="*/ 37314 h 37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962" h="37313">
                  <a:moveTo>
                    <a:pt x="0" y="0"/>
                  </a:moveTo>
                  <a:lnTo>
                    <a:pt x="20963" y="0"/>
                  </a:lnTo>
                  <a:lnTo>
                    <a:pt x="20963" y="37314"/>
                  </a:lnTo>
                  <a:lnTo>
                    <a:pt x="0" y="37314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6E803128-F569-054B-AAC1-E3F7C32088E8}"/>
                </a:ext>
              </a:extLst>
            </p:cNvPr>
            <p:cNvSpPr/>
            <p:nvPr/>
          </p:nvSpPr>
          <p:spPr>
            <a:xfrm>
              <a:off x="3456085" y="2040615"/>
              <a:ext cx="209627" cy="200963"/>
            </a:xfrm>
            <a:custGeom>
              <a:avLst/>
              <a:gdLst>
                <a:gd name="connsiteX0" fmla="*/ 0 w 209627"/>
                <a:gd name="connsiteY0" fmla="*/ 0 h 200963"/>
                <a:gd name="connsiteX1" fmla="*/ 209628 w 209627"/>
                <a:gd name="connsiteY1" fmla="*/ 0 h 200963"/>
                <a:gd name="connsiteX2" fmla="*/ 209628 w 209627"/>
                <a:gd name="connsiteY2" fmla="*/ 200963 h 200963"/>
                <a:gd name="connsiteX3" fmla="*/ 0 w 209627"/>
                <a:gd name="connsiteY3" fmla="*/ 200963 h 200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9627" h="200963">
                  <a:moveTo>
                    <a:pt x="0" y="0"/>
                  </a:moveTo>
                  <a:lnTo>
                    <a:pt x="209628" y="0"/>
                  </a:lnTo>
                  <a:lnTo>
                    <a:pt x="209628" y="200963"/>
                  </a:lnTo>
                  <a:lnTo>
                    <a:pt x="0" y="200963"/>
                  </a:lnTo>
                  <a:close/>
                </a:path>
              </a:pathLst>
            </a:custGeom>
            <a:noFill/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21141435-8184-2B85-A3BA-A140F9E434FA}"/>
                </a:ext>
              </a:extLst>
            </p:cNvPr>
            <p:cNvSpPr/>
            <p:nvPr/>
          </p:nvSpPr>
          <p:spPr>
            <a:xfrm>
              <a:off x="3547343" y="2189451"/>
              <a:ext cx="20962" cy="37313"/>
            </a:xfrm>
            <a:custGeom>
              <a:avLst/>
              <a:gdLst>
                <a:gd name="connsiteX0" fmla="*/ 0 w 20962"/>
                <a:gd name="connsiteY0" fmla="*/ 0 h 37313"/>
                <a:gd name="connsiteX1" fmla="*/ 20963 w 20962"/>
                <a:gd name="connsiteY1" fmla="*/ 0 h 37313"/>
                <a:gd name="connsiteX2" fmla="*/ 20963 w 20962"/>
                <a:gd name="connsiteY2" fmla="*/ 37314 h 37313"/>
                <a:gd name="connsiteX3" fmla="*/ 0 w 20962"/>
                <a:gd name="connsiteY3" fmla="*/ 37314 h 37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962" h="37313">
                  <a:moveTo>
                    <a:pt x="0" y="0"/>
                  </a:moveTo>
                  <a:lnTo>
                    <a:pt x="20963" y="0"/>
                  </a:lnTo>
                  <a:lnTo>
                    <a:pt x="20963" y="37314"/>
                  </a:lnTo>
                  <a:lnTo>
                    <a:pt x="0" y="37314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5E85FF07-1EEA-36FA-100F-90F0D8718599}"/>
                </a:ext>
              </a:extLst>
            </p:cNvPr>
            <p:cNvSpPr/>
            <p:nvPr/>
          </p:nvSpPr>
          <p:spPr>
            <a:xfrm>
              <a:off x="3547343" y="2122510"/>
              <a:ext cx="20962" cy="37313"/>
            </a:xfrm>
            <a:custGeom>
              <a:avLst/>
              <a:gdLst>
                <a:gd name="connsiteX0" fmla="*/ 0 w 20962"/>
                <a:gd name="connsiteY0" fmla="*/ 0 h 37313"/>
                <a:gd name="connsiteX1" fmla="*/ 20963 w 20962"/>
                <a:gd name="connsiteY1" fmla="*/ 0 h 37313"/>
                <a:gd name="connsiteX2" fmla="*/ 20963 w 20962"/>
                <a:gd name="connsiteY2" fmla="*/ 37314 h 37313"/>
                <a:gd name="connsiteX3" fmla="*/ 0 w 20962"/>
                <a:gd name="connsiteY3" fmla="*/ 37314 h 37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962" h="37313">
                  <a:moveTo>
                    <a:pt x="0" y="0"/>
                  </a:moveTo>
                  <a:lnTo>
                    <a:pt x="20963" y="0"/>
                  </a:lnTo>
                  <a:lnTo>
                    <a:pt x="20963" y="37314"/>
                  </a:lnTo>
                  <a:lnTo>
                    <a:pt x="0" y="37314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134B9836-9732-DDD6-F984-CBB64A386E5F}"/>
                </a:ext>
              </a:extLst>
            </p:cNvPr>
            <p:cNvSpPr/>
            <p:nvPr/>
          </p:nvSpPr>
          <p:spPr>
            <a:xfrm>
              <a:off x="3547343" y="2055848"/>
              <a:ext cx="20962" cy="37313"/>
            </a:xfrm>
            <a:custGeom>
              <a:avLst/>
              <a:gdLst>
                <a:gd name="connsiteX0" fmla="*/ 0 w 20962"/>
                <a:gd name="connsiteY0" fmla="*/ 0 h 37313"/>
                <a:gd name="connsiteX1" fmla="*/ 20963 w 20962"/>
                <a:gd name="connsiteY1" fmla="*/ 0 h 37313"/>
                <a:gd name="connsiteX2" fmla="*/ 20963 w 20962"/>
                <a:gd name="connsiteY2" fmla="*/ 37314 h 37313"/>
                <a:gd name="connsiteX3" fmla="*/ 0 w 20962"/>
                <a:gd name="connsiteY3" fmla="*/ 37314 h 37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962" h="37313">
                  <a:moveTo>
                    <a:pt x="0" y="0"/>
                  </a:moveTo>
                  <a:lnTo>
                    <a:pt x="20963" y="0"/>
                  </a:lnTo>
                  <a:lnTo>
                    <a:pt x="20963" y="37314"/>
                  </a:lnTo>
                  <a:lnTo>
                    <a:pt x="0" y="37314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C4EBBA92-EF09-D5E6-FA02-C6248106048C}"/>
                </a:ext>
              </a:extLst>
            </p:cNvPr>
            <p:cNvSpPr/>
            <p:nvPr/>
          </p:nvSpPr>
          <p:spPr>
            <a:xfrm>
              <a:off x="3262808" y="2241578"/>
              <a:ext cx="193276" cy="209627"/>
            </a:xfrm>
            <a:custGeom>
              <a:avLst/>
              <a:gdLst>
                <a:gd name="connsiteX0" fmla="*/ 0 w 193276"/>
                <a:gd name="connsiteY0" fmla="*/ 0 h 209627"/>
                <a:gd name="connsiteX1" fmla="*/ 193277 w 193276"/>
                <a:gd name="connsiteY1" fmla="*/ 0 h 209627"/>
                <a:gd name="connsiteX2" fmla="*/ 193277 w 193276"/>
                <a:gd name="connsiteY2" fmla="*/ 209628 h 209627"/>
                <a:gd name="connsiteX3" fmla="*/ 0 w 193276"/>
                <a:gd name="connsiteY3" fmla="*/ 209628 h 209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3276" h="209627">
                  <a:moveTo>
                    <a:pt x="0" y="0"/>
                  </a:moveTo>
                  <a:lnTo>
                    <a:pt x="193277" y="0"/>
                  </a:lnTo>
                  <a:lnTo>
                    <a:pt x="193277" y="209628"/>
                  </a:lnTo>
                  <a:lnTo>
                    <a:pt x="0" y="209628"/>
                  </a:lnTo>
                  <a:close/>
                </a:path>
              </a:pathLst>
            </a:custGeom>
            <a:noFill/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15387D7A-572E-12E8-FEE4-C3CFF297BF75}"/>
                </a:ext>
              </a:extLst>
            </p:cNvPr>
            <p:cNvSpPr/>
            <p:nvPr/>
          </p:nvSpPr>
          <p:spPr>
            <a:xfrm>
              <a:off x="3277063" y="2332836"/>
              <a:ext cx="35916" cy="20962"/>
            </a:xfrm>
            <a:custGeom>
              <a:avLst/>
              <a:gdLst>
                <a:gd name="connsiteX0" fmla="*/ 0 w 35916"/>
                <a:gd name="connsiteY0" fmla="*/ 0 h 20962"/>
                <a:gd name="connsiteX1" fmla="*/ 35916 w 35916"/>
                <a:gd name="connsiteY1" fmla="*/ 0 h 20962"/>
                <a:gd name="connsiteX2" fmla="*/ 35916 w 35916"/>
                <a:gd name="connsiteY2" fmla="*/ 20963 h 20962"/>
                <a:gd name="connsiteX3" fmla="*/ 0 w 35916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916" h="20962">
                  <a:moveTo>
                    <a:pt x="0" y="0"/>
                  </a:moveTo>
                  <a:lnTo>
                    <a:pt x="35916" y="0"/>
                  </a:lnTo>
                  <a:lnTo>
                    <a:pt x="35916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D97CA3BC-A730-1D42-AC67-98A4E85B88EA}"/>
                </a:ext>
              </a:extLst>
            </p:cNvPr>
            <p:cNvSpPr/>
            <p:nvPr/>
          </p:nvSpPr>
          <p:spPr>
            <a:xfrm>
              <a:off x="3341489" y="2332836"/>
              <a:ext cx="35916" cy="20962"/>
            </a:xfrm>
            <a:custGeom>
              <a:avLst/>
              <a:gdLst>
                <a:gd name="connsiteX0" fmla="*/ 0 w 35916"/>
                <a:gd name="connsiteY0" fmla="*/ 0 h 20962"/>
                <a:gd name="connsiteX1" fmla="*/ 35916 w 35916"/>
                <a:gd name="connsiteY1" fmla="*/ 0 h 20962"/>
                <a:gd name="connsiteX2" fmla="*/ 35916 w 35916"/>
                <a:gd name="connsiteY2" fmla="*/ 20963 h 20962"/>
                <a:gd name="connsiteX3" fmla="*/ 0 w 35916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916" h="20962">
                  <a:moveTo>
                    <a:pt x="0" y="0"/>
                  </a:moveTo>
                  <a:lnTo>
                    <a:pt x="35916" y="0"/>
                  </a:lnTo>
                  <a:lnTo>
                    <a:pt x="35916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F38B36C-9F07-106F-606F-F29FB75BCFEC}"/>
                </a:ext>
              </a:extLst>
            </p:cNvPr>
            <p:cNvSpPr/>
            <p:nvPr/>
          </p:nvSpPr>
          <p:spPr>
            <a:xfrm>
              <a:off x="3405495" y="2332836"/>
              <a:ext cx="35916" cy="20962"/>
            </a:xfrm>
            <a:custGeom>
              <a:avLst/>
              <a:gdLst>
                <a:gd name="connsiteX0" fmla="*/ 0 w 35916"/>
                <a:gd name="connsiteY0" fmla="*/ 0 h 20962"/>
                <a:gd name="connsiteX1" fmla="*/ 35916 w 35916"/>
                <a:gd name="connsiteY1" fmla="*/ 0 h 20962"/>
                <a:gd name="connsiteX2" fmla="*/ 35916 w 35916"/>
                <a:gd name="connsiteY2" fmla="*/ 20963 h 20962"/>
                <a:gd name="connsiteX3" fmla="*/ 0 w 35916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916" h="20962">
                  <a:moveTo>
                    <a:pt x="0" y="0"/>
                  </a:moveTo>
                  <a:lnTo>
                    <a:pt x="35916" y="0"/>
                  </a:lnTo>
                  <a:lnTo>
                    <a:pt x="35916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0C235618-C61A-D161-2D30-56764D26C502}"/>
                </a:ext>
              </a:extLst>
            </p:cNvPr>
            <p:cNvSpPr/>
            <p:nvPr/>
          </p:nvSpPr>
          <p:spPr>
            <a:xfrm>
              <a:off x="3069531" y="2241578"/>
              <a:ext cx="193276" cy="209627"/>
            </a:xfrm>
            <a:custGeom>
              <a:avLst/>
              <a:gdLst>
                <a:gd name="connsiteX0" fmla="*/ 0 w 193276"/>
                <a:gd name="connsiteY0" fmla="*/ 0 h 209627"/>
                <a:gd name="connsiteX1" fmla="*/ 193277 w 193276"/>
                <a:gd name="connsiteY1" fmla="*/ 0 h 209627"/>
                <a:gd name="connsiteX2" fmla="*/ 193277 w 193276"/>
                <a:gd name="connsiteY2" fmla="*/ 209628 h 209627"/>
                <a:gd name="connsiteX3" fmla="*/ 0 w 193276"/>
                <a:gd name="connsiteY3" fmla="*/ 209628 h 209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3276" h="209627">
                  <a:moveTo>
                    <a:pt x="0" y="0"/>
                  </a:moveTo>
                  <a:lnTo>
                    <a:pt x="193277" y="0"/>
                  </a:lnTo>
                  <a:lnTo>
                    <a:pt x="193277" y="209628"/>
                  </a:lnTo>
                  <a:lnTo>
                    <a:pt x="0" y="209628"/>
                  </a:lnTo>
                  <a:close/>
                </a:path>
              </a:pathLst>
            </a:custGeom>
            <a:noFill/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B9A37B2-44F0-23F0-555D-CC8628F6ECAB}"/>
                </a:ext>
              </a:extLst>
            </p:cNvPr>
            <p:cNvSpPr/>
            <p:nvPr/>
          </p:nvSpPr>
          <p:spPr>
            <a:xfrm>
              <a:off x="3083926" y="2332836"/>
              <a:ext cx="35916" cy="20962"/>
            </a:xfrm>
            <a:custGeom>
              <a:avLst/>
              <a:gdLst>
                <a:gd name="connsiteX0" fmla="*/ 0 w 35916"/>
                <a:gd name="connsiteY0" fmla="*/ 0 h 20962"/>
                <a:gd name="connsiteX1" fmla="*/ 35916 w 35916"/>
                <a:gd name="connsiteY1" fmla="*/ 0 h 20962"/>
                <a:gd name="connsiteX2" fmla="*/ 35916 w 35916"/>
                <a:gd name="connsiteY2" fmla="*/ 20963 h 20962"/>
                <a:gd name="connsiteX3" fmla="*/ 0 w 35916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916" h="20962">
                  <a:moveTo>
                    <a:pt x="0" y="0"/>
                  </a:moveTo>
                  <a:lnTo>
                    <a:pt x="35916" y="0"/>
                  </a:lnTo>
                  <a:lnTo>
                    <a:pt x="35916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893DA6C7-1527-9E2E-D615-7E4518667F02}"/>
                </a:ext>
              </a:extLst>
            </p:cNvPr>
            <p:cNvSpPr/>
            <p:nvPr/>
          </p:nvSpPr>
          <p:spPr>
            <a:xfrm>
              <a:off x="3148212" y="2332836"/>
              <a:ext cx="35916" cy="20962"/>
            </a:xfrm>
            <a:custGeom>
              <a:avLst/>
              <a:gdLst>
                <a:gd name="connsiteX0" fmla="*/ 0 w 35916"/>
                <a:gd name="connsiteY0" fmla="*/ 0 h 20962"/>
                <a:gd name="connsiteX1" fmla="*/ 35916 w 35916"/>
                <a:gd name="connsiteY1" fmla="*/ 0 h 20962"/>
                <a:gd name="connsiteX2" fmla="*/ 35916 w 35916"/>
                <a:gd name="connsiteY2" fmla="*/ 20963 h 20962"/>
                <a:gd name="connsiteX3" fmla="*/ 0 w 35916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916" h="20962">
                  <a:moveTo>
                    <a:pt x="0" y="0"/>
                  </a:moveTo>
                  <a:lnTo>
                    <a:pt x="35916" y="0"/>
                  </a:lnTo>
                  <a:lnTo>
                    <a:pt x="35916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D0BCDB08-497C-742C-2F97-8EBC9583A7EE}"/>
                </a:ext>
              </a:extLst>
            </p:cNvPr>
            <p:cNvSpPr/>
            <p:nvPr/>
          </p:nvSpPr>
          <p:spPr>
            <a:xfrm>
              <a:off x="3212358" y="2332836"/>
              <a:ext cx="35916" cy="20962"/>
            </a:xfrm>
            <a:custGeom>
              <a:avLst/>
              <a:gdLst>
                <a:gd name="connsiteX0" fmla="*/ 0 w 35916"/>
                <a:gd name="connsiteY0" fmla="*/ 0 h 20962"/>
                <a:gd name="connsiteX1" fmla="*/ 35916 w 35916"/>
                <a:gd name="connsiteY1" fmla="*/ 0 h 20962"/>
                <a:gd name="connsiteX2" fmla="*/ 35916 w 35916"/>
                <a:gd name="connsiteY2" fmla="*/ 20963 h 20962"/>
                <a:gd name="connsiteX3" fmla="*/ 0 w 35916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916" h="20962">
                  <a:moveTo>
                    <a:pt x="0" y="0"/>
                  </a:moveTo>
                  <a:lnTo>
                    <a:pt x="35916" y="0"/>
                  </a:lnTo>
                  <a:lnTo>
                    <a:pt x="35916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D4297BBA-4207-D3F4-0435-405454EEC767}"/>
                </a:ext>
              </a:extLst>
            </p:cNvPr>
            <p:cNvSpPr/>
            <p:nvPr/>
          </p:nvSpPr>
          <p:spPr>
            <a:xfrm>
              <a:off x="2876394" y="2241578"/>
              <a:ext cx="193276" cy="209627"/>
            </a:xfrm>
            <a:custGeom>
              <a:avLst/>
              <a:gdLst>
                <a:gd name="connsiteX0" fmla="*/ 0 w 193276"/>
                <a:gd name="connsiteY0" fmla="*/ 0 h 209627"/>
                <a:gd name="connsiteX1" fmla="*/ 193277 w 193276"/>
                <a:gd name="connsiteY1" fmla="*/ 0 h 209627"/>
                <a:gd name="connsiteX2" fmla="*/ 193277 w 193276"/>
                <a:gd name="connsiteY2" fmla="*/ 209628 h 209627"/>
                <a:gd name="connsiteX3" fmla="*/ 0 w 193276"/>
                <a:gd name="connsiteY3" fmla="*/ 209628 h 209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3276" h="209627">
                  <a:moveTo>
                    <a:pt x="0" y="0"/>
                  </a:moveTo>
                  <a:lnTo>
                    <a:pt x="193277" y="0"/>
                  </a:lnTo>
                  <a:lnTo>
                    <a:pt x="193277" y="209628"/>
                  </a:lnTo>
                  <a:lnTo>
                    <a:pt x="0" y="209628"/>
                  </a:lnTo>
                  <a:close/>
                </a:path>
              </a:pathLst>
            </a:custGeom>
            <a:noFill/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9A8C50FB-CEE0-A69A-D333-64B6BBD2F525}"/>
                </a:ext>
              </a:extLst>
            </p:cNvPr>
            <p:cNvSpPr/>
            <p:nvPr/>
          </p:nvSpPr>
          <p:spPr>
            <a:xfrm>
              <a:off x="2954935" y="2332836"/>
              <a:ext cx="35916" cy="20962"/>
            </a:xfrm>
            <a:custGeom>
              <a:avLst/>
              <a:gdLst>
                <a:gd name="connsiteX0" fmla="*/ 0 w 35916"/>
                <a:gd name="connsiteY0" fmla="*/ 0 h 20962"/>
                <a:gd name="connsiteX1" fmla="*/ 35916 w 35916"/>
                <a:gd name="connsiteY1" fmla="*/ 0 h 20962"/>
                <a:gd name="connsiteX2" fmla="*/ 35916 w 35916"/>
                <a:gd name="connsiteY2" fmla="*/ 20963 h 20962"/>
                <a:gd name="connsiteX3" fmla="*/ 0 w 35916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916" h="20962">
                  <a:moveTo>
                    <a:pt x="0" y="0"/>
                  </a:moveTo>
                  <a:lnTo>
                    <a:pt x="35916" y="0"/>
                  </a:lnTo>
                  <a:lnTo>
                    <a:pt x="35916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CDC16C40-4373-2AE7-49A5-B8C0CF4F06A1}"/>
                </a:ext>
              </a:extLst>
            </p:cNvPr>
            <p:cNvSpPr/>
            <p:nvPr/>
          </p:nvSpPr>
          <p:spPr>
            <a:xfrm>
              <a:off x="3019081" y="2332836"/>
              <a:ext cx="35916" cy="20962"/>
            </a:xfrm>
            <a:custGeom>
              <a:avLst/>
              <a:gdLst>
                <a:gd name="connsiteX0" fmla="*/ 0 w 35916"/>
                <a:gd name="connsiteY0" fmla="*/ 0 h 20962"/>
                <a:gd name="connsiteX1" fmla="*/ 35916 w 35916"/>
                <a:gd name="connsiteY1" fmla="*/ 0 h 20962"/>
                <a:gd name="connsiteX2" fmla="*/ 35916 w 35916"/>
                <a:gd name="connsiteY2" fmla="*/ 20963 h 20962"/>
                <a:gd name="connsiteX3" fmla="*/ 0 w 35916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916" h="20962">
                  <a:moveTo>
                    <a:pt x="0" y="0"/>
                  </a:moveTo>
                  <a:lnTo>
                    <a:pt x="35916" y="0"/>
                  </a:lnTo>
                  <a:lnTo>
                    <a:pt x="35916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281A545E-BE7F-9770-4DE0-510CC3CA406A}"/>
                </a:ext>
              </a:extLst>
            </p:cNvPr>
            <p:cNvSpPr/>
            <p:nvPr/>
          </p:nvSpPr>
          <p:spPr>
            <a:xfrm>
              <a:off x="3616241" y="1725894"/>
              <a:ext cx="34937" cy="21102"/>
            </a:xfrm>
            <a:custGeom>
              <a:avLst/>
              <a:gdLst>
                <a:gd name="connsiteX0" fmla="*/ 0 w 34937"/>
                <a:gd name="connsiteY0" fmla="*/ 0 h 21102"/>
                <a:gd name="connsiteX1" fmla="*/ 34938 w 34937"/>
                <a:gd name="connsiteY1" fmla="*/ 0 h 21102"/>
                <a:gd name="connsiteX2" fmla="*/ 34938 w 34937"/>
                <a:gd name="connsiteY2" fmla="*/ 21103 h 21102"/>
                <a:gd name="connsiteX3" fmla="*/ 0 w 34937"/>
                <a:gd name="connsiteY3" fmla="*/ 21103 h 21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937" h="21102">
                  <a:moveTo>
                    <a:pt x="0" y="0"/>
                  </a:moveTo>
                  <a:lnTo>
                    <a:pt x="34938" y="0"/>
                  </a:lnTo>
                  <a:lnTo>
                    <a:pt x="34938" y="21103"/>
                  </a:lnTo>
                  <a:lnTo>
                    <a:pt x="0" y="2110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226A828E-EF1F-7D8B-8B9F-ADE9EA4D4534}"/>
                </a:ext>
              </a:extLst>
            </p:cNvPr>
            <p:cNvSpPr/>
            <p:nvPr/>
          </p:nvSpPr>
          <p:spPr>
            <a:xfrm>
              <a:off x="3553353" y="1725894"/>
              <a:ext cx="34937" cy="34937"/>
            </a:xfrm>
            <a:custGeom>
              <a:avLst/>
              <a:gdLst>
                <a:gd name="connsiteX0" fmla="*/ 0 w 34937"/>
                <a:gd name="connsiteY0" fmla="*/ 0 h 34937"/>
                <a:gd name="connsiteX1" fmla="*/ 34938 w 34937"/>
                <a:gd name="connsiteY1" fmla="*/ 0 h 34937"/>
                <a:gd name="connsiteX2" fmla="*/ 34938 w 34937"/>
                <a:gd name="connsiteY2" fmla="*/ 21103 h 34937"/>
                <a:gd name="connsiteX3" fmla="*/ 20963 w 34937"/>
                <a:gd name="connsiteY3" fmla="*/ 21103 h 34937"/>
                <a:gd name="connsiteX4" fmla="*/ 20963 w 34937"/>
                <a:gd name="connsiteY4" fmla="*/ 34938 h 34937"/>
                <a:gd name="connsiteX5" fmla="*/ 0 w 34937"/>
                <a:gd name="connsiteY5" fmla="*/ 34938 h 34937"/>
                <a:gd name="connsiteX6" fmla="*/ 0 w 34937"/>
                <a:gd name="connsiteY6" fmla="*/ 0 h 34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937" h="34937">
                  <a:moveTo>
                    <a:pt x="0" y="0"/>
                  </a:moveTo>
                  <a:lnTo>
                    <a:pt x="34938" y="0"/>
                  </a:lnTo>
                  <a:lnTo>
                    <a:pt x="34938" y="21103"/>
                  </a:lnTo>
                  <a:lnTo>
                    <a:pt x="20963" y="21103"/>
                  </a:lnTo>
                  <a:lnTo>
                    <a:pt x="20963" y="34938"/>
                  </a:lnTo>
                  <a:lnTo>
                    <a:pt x="0" y="3493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6E6BBB6C-804F-311D-13E0-A16AD8C74828}"/>
                </a:ext>
              </a:extLst>
            </p:cNvPr>
            <p:cNvSpPr/>
            <p:nvPr/>
          </p:nvSpPr>
          <p:spPr>
            <a:xfrm>
              <a:off x="3553353" y="1788782"/>
              <a:ext cx="20962" cy="34937"/>
            </a:xfrm>
            <a:custGeom>
              <a:avLst/>
              <a:gdLst>
                <a:gd name="connsiteX0" fmla="*/ 0 w 20962"/>
                <a:gd name="connsiteY0" fmla="*/ 0 h 34937"/>
                <a:gd name="connsiteX1" fmla="*/ 20963 w 20962"/>
                <a:gd name="connsiteY1" fmla="*/ 0 h 34937"/>
                <a:gd name="connsiteX2" fmla="*/ 20963 w 20962"/>
                <a:gd name="connsiteY2" fmla="*/ 34938 h 34937"/>
                <a:gd name="connsiteX3" fmla="*/ 0 w 20962"/>
                <a:gd name="connsiteY3" fmla="*/ 34938 h 34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962" h="34937">
                  <a:moveTo>
                    <a:pt x="0" y="0"/>
                  </a:moveTo>
                  <a:lnTo>
                    <a:pt x="20963" y="0"/>
                  </a:lnTo>
                  <a:lnTo>
                    <a:pt x="20963" y="34938"/>
                  </a:lnTo>
                  <a:lnTo>
                    <a:pt x="0" y="34938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993ED914-CB35-9A5E-D3E1-35B11A90F4C5}"/>
                </a:ext>
              </a:extLst>
            </p:cNvPr>
            <p:cNvSpPr/>
            <p:nvPr/>
          </p:nvSpPr>
          <p:spPr>
            <a:xfrm>
              <a:off x="3548741" y="2255973"/>
              <a:ext cx="21102" cy="34937"/>
            </a:xfrm>
            <a:custGeom>
              <a:avLst/>
              <a:gdLst>
                <a:gd name="connsiteX0" fmla="*/ 0 w 21102"/>
                <a:gd name="connsiteY0" fmla="*/ 0 h 34937"/>
                <a:gd name="connsiteX1" fmla="*/ 21102 w 21102"/>
                <a:gd name="connsiteY1" fmla="*/ 0 h 34937"/>
                <a:gd name="connsiteX2" fmla="*/ 21102 w 21102"/>
                <a:gd name="connsiteY2" fmla="*/ 34938 h 34937"/>
                <a:gd name="connsiteX3" fmla="*/ 0 w 21102"/>
                <a:gd name="connsiteY3" fmla="*/ 34938 h 34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102" h="34937">
                  <a:moveTo>
                    <a:pt x="0" y="0"/>
                  </a:moveTo>
                  <a:lnTo>
                    <a:pt x="21102" y="0"/>
                  </a:lnTo>
                  <a:lnTo>
                    <a:pt x="21102" y="34938"/>
                  </a:lnTo>
                  <a:lnTo>
                    <a:pt x="0" y="34938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CB465B10-E2C9-03E4-10E1-F950A1004342}"/>
                </a:ext>
              </a:extLst>
            </p:cNvPr>
            <p:cNvSpPr/>
            <p:nvPr/>
          </p:nvSpPr>
          <p:spPr>
            <a:xfrm>
              <a:off x="3534766" y="2318861"/>
              <a:ext cx="34937" cy="34937"/>
            </a:xfrm>
            <a:custGeom>
              <a:avLst/>
              <a:gdLst>
                <a:gd name="connsiteX0" fmla="*/ 34938 w 34937"/>
                <a:gd name="connsiteY0" fmla="*/ 34938 h 34937"/>
                <a:gd name="connsiteX1" fmla="*/ 34938 w 34937"/>
                <a:gd name="connsiteY1" fmla="*/ 0 h 34937"/>
                <a:gd name="connsiteX2" fmla="*/ 13975 w 34937"/>
                <a:gd name="connsiteY2" fmla="*/ 0 h 34937"/>
                <a:gd name="connsiteX3" fmla="*/ 13975 w 34937"/>
                <a:gd name="connsiteY3" fmla="*/ 13975 h 34937"/>
                <a:gd name="connsiteX4" fmla="*/ 0 w 34937"/>
                <a:gd name="connsiteY4" fmla="*/ 13975 h 34937"/>
                <a:gd name="connsiteX5" fmla="*/ 0 w 34937"/>
                <a:gd name="connsiteY5" fmla="*/ 34938 h 34937"/>
                <a:gd name="connsiteX6" fmla="*/ 34938 w 34937"/>
                <a:gd name="connsiteY6" fmla="*/ 34938 h 34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937" h="34937">
                  <a:moveTo>
                    <a:pt x="34938" y="34938"/>
                  </a:moveTo>
                  <a:lnTo>
                    <a:pt x="34938" y="0"/>
                  </a:lnTo>
                  <a:lnTo>
                    <a:pt x="13975" y="0"/>
                  </a:lnTo>
                  <a:lnTo>
                    <a:pt x="13975" y="13975"/>
                  </a:lnTo>
                  <a:lnTo>
                    <a:pt x="0" y="13975"/>
                  </a:lnTo>
                  <a:lnTo>
                    <a:pt x="0" y="34938"/>
                  </a:lnTo>
                  <a:lnTo>
                    <a:pt x="34938" y="34938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A928C069-32D4-53A4-25E4-D5D34990515D}"/>
                </a:ext>
              </a:extLst>
            </p:cNvPr>
            <p:cNvSpPr/>
            <p:nvPr/>
          </p:nvSpPr>
          <p:spPr>
            <a:xfrm>
              <a:off x="3471877" y="2332836"/>
              <a:ext cx="34937" cy="20962"/>
            </a:xfrm>
            <a:custGeom>
              <a:avLst/>
              <a:gdLst>
                <a:gd name="connsiteX0" fmla="*/ 0 w 34937"/>
                <a:gd name="connsiteY0" fmla="*/ 0 h 20962"/>
                <a:gd name="connsiteX1" fmla="*/ 34938 w 34937"/>
                <a:gd name="connsiteY1" fmla="*/ 0 h 20962"/>
                <a:gd name="connsiteX2" fmla="*/ 34938 w 34937"/>
                <a:gd name="connsiteY2" fmla="*/ 20963 h 20962"/>
                <a:gd name="connsiteX3" fmla="*/ 0 w 34937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937" h="20962">
                  <a:moveTo>
                    <a:pt x="0" y="0"/>
                  </a:moveTo>
                  <a:lnTo>
                    <a:pt x="34938" y="0"/>
                  </a:lnTo>
                  <a:lnTo>
                    <a:pt x="34938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52E2AE9D-2F45-BFED-3746-FB087841F76C}"/>
                </a:ext>
              </a:extLst>
            </p:cNvPr>
            <p:cNvSpPr/>
            <p:nvPr/>
          </p:nvSpPr>
          <p:spPr>
            <a:xfrm>
              <a:off x="7069372" y="2018814"/>
              <a:ext cx="209627" cy="223183"/>
            </a:xfrm>
            <a:custGeom>
              <a:avLst/>
              <a:gdLst>
                <a:gd name="connsiteX0" fmla="*/ 0 w 209627"/>
                <a:gd name="connsiteY0" fmla="*/ 0 h 223183"/>
                <a:gd name="connsiteX1" fmla="*/ 209628 w 209627"/>
                <a:gd name="connsiteY1" fmla="*/ 0 h 223183"/>
                <a:gd name="connsiteX2" fmla="*/ 209628 w 209627"/>
                <a:gd name="connsiteY2" fmla="*/ 223184 h 223183"/>
                <a:gd name="connsiteX3" fmla="*/ 0 w 209627"/>
                <a:gd name="connsiteY3" fmla="*/ 223184 h 2231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9627" h="223183">
                  <a:moveTo>
                    <a:pt x="0" y="0"/>
                  </a:moveTo>
                  <a:lnTo>
                    <a:pt x="209628" y="0"/>
                  </a:lnTo>
                  <a:lnTo>
                    <a:pt x="209628" y="223184"/>
                  </a:lnTo>
                  <a:lnTo>
                    <a:pt x="0" y="223184"/>
                  </a:lnTo>
                  <a:close/>
                </a:path>
              </a:pathLst>
            </a:custGeom>
            <a:noFill/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26CE47DA-E6D2-E102-C3B0-8D6D32531D41}"/>
                </a:ext>
              </a:extLst>
            </p:cNvPr>
            <p:cNvSpPr/>
            <p:nvPr/>
          </p:nvSpPr>
          <p:spPr>
            <a:xfrm>
              <a:off x="7279000" y="2465042"/>
              <a:ext cx="209348" cy="209627"/>
            </a:xfrm>
            <a:custGeom>
              <a:avLst/>
              <a:gdLst>
                <a:gd name="connsiteX0" fmla="*/ 0 w 209348"/>
                <a:gd name="connsiteY0" fmla="*/ 0 h 209627"/>
                <a:gd name="connsiteX1" fmla="*/ 209349 w 209348"/>
                <a:gd name="connsiteY1" fmla="*/ 0 h 209627"/>
                <a:gd name="connsiteX2" fmla="*/ 209349 w 209348"/>
                <a:gd name="connsiteY2" fmla="*/ 209628 h 209627"/>
                <a:gd name="connsiteX3" fmla="*/ 0 w 209348"/>
                <a:gd name="connsiteY3" fmla="*/ 209628 h 209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9348" h="209627">
                  <a:moveTo>
                    <a:pt x="0" y="0"/>
                  </a:moveTo>
                  <a:lnTo>
                    <a:pt x="209349" y="0"/>
                  </a:lnTo>
                  <a:lnTo>
                    <a:pt x="209349" y="209628"/>
                  </a:lnTo>
                  <a:lnTo>
                    <a:pt x="0" y="209628"/>
                  </a:lnTo>
                  <a:close/>
                </a:path>
              </a:pathLst>
            </a:custGeom>
            <a:noFill/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599A2EB-B327-3986-12FA-0A657989E1B0}"/>
                </a:ext>
              </a:extLst>
            </p:cNvPr>
            <p:cNvSpPr/>
            <p:nvPr/>
          </p:nvSpPr>
          <p:spPr>
            <a:xfrm>
              <a:off x="7604203" y="1630024"/>
              <a:ext cx="199286" cy="209627"/>
            </a:xfrm>
            <a:custGeom>
              <a:avLst/>
              <a:gdLst>
                <a:gd name="connsiteX0" fmla="*/ 0 w 199286"/>
                <a:gd name="connsiteY0" fmla="*/ 0 h 209627"/>
                <a:gd name="connsiteX1" fmla="*/ 199287 w 199286"/>
                <a:gd name="connsiteY1" fmla="*/ 0 h 209627"/>
                <a:gd name="connsiteX2" fmla="*/ 199287 w 199286"/>
                <a:gd name="connsiteY2" fmla="*/ 209628 h 209627"/>
                <a:gd name="connsiteX3" fmla="*/ 0 w 199286"/>
                <a:gd name="connsiteY3" fmla="*/ 209628 h 209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9286" h="209627">
                  <a:moveTo>
                    <a:pt x="0" y="0"/>
                  </a:moveTo>
                  <a:lnTo>
                    <a:pt x="199287" y="0"/>
                  </a:lnTo>
                  <a:lnTo>
                    <a:pt x="199287" y="209628"/>
                  </a:lnTo>
                  <a:lnTo>
                    <a:pt x="0" y="209628"/>
                  </a:lnTo>
                  <a:close/>
                </a:path>
              </a:pathLst>
            </a:custGeom>
            <a:noFill/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13A64C1B-0FF2-7763-3A52-A8B1EF02F253}"/>
                </a:ext>
              </a:extLst>
            </p:cNvPr>
            <p:cNvSpPr/>
            <p:nvPr/>
          </p:nvSpPr>
          <p:spPr>
            <a:xfrm>
              <a:off x="7751781" y="1727431"/>
              <a:ext cx="37034" cy="20962"/>
            </a:xfrm>
            <a:custGeom>
              <a:avLst/>
              <a:gdLst>
                <a:gd name="connsiteX0" fmla="*/ 0 w 37034"/>
                <a:gd name="connsiteY0" fmla="*/ 0 h 20962"/>
                <a:gd name="connsiteX1" fmla="*/ 37034 w 37034"/>
                <a:gd name="connsiteY1" fmla="*/ 0 h 20962"/>
                <a:gd name="connsiteX2" fmla="*/ 37034 w 37034"/>
                <a:gd name="connsiteY2" fmla="*/ 20963 h 20962"/>
                <a:gd name="connsiteX3" fmla="*/ 0 w 37034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034" h="20962">
                  <a:moveTo>
                    <a:pt x="0" y="0"/>
                  </a:moveTo>
                  <a:lnTo>
                    <a:pt x="37034" y="0"/>
                  </a:lnTo>
                  <a:lnTo>
                    <a:pt x="37034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6884541-FB49-0BF5-4443-96A92B5D535D}"/>
                </a:ext>
              </a:extLst>
            </p:cNvPr>
            <p:cNvSpPr/>
            <p:nvPr/>
          </p:nvSpPr>
          <p:spPr>
            <a:xfrm>
              <a:off x="7685539" y="1727431"/>
              <a:ext cx="37034" cy="20962"/>
            </a:xfrm>
            <a:custGeom>
              <a:avLst/>
              <a:gdLst>
                <a:gd name="connsiteX0" fmla="*/ 0 w 37034"/>
                <a:gd name="connsiteY0" fmla="*/ 0 h 20962"/>
                <a:gd name="connsiteX1" fmla="*/ 37034 w 37034"/>
                <a:gd name="connsiteY1" fmla="*/ 0 h 20962"/>
                <a:gd name="connsiteX2" fmla="*/ 37034 w 37034"/>
                <a:gd name="connsiteY2" fmla="*/ 20963 h 20962"/>
                <a:gd name="connsiteX3" fmla="*/ 0 w 37034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034" h="20962">
                  <a:moveTo>
                    <a:pt x="0" y="0"/>
                  </a:moveTo>
                  <a:lnTo>
                    <a:pt x="37034" y="0"/>
                  </a:lnTo>
                  <a:lnTo>
                    <a:pt x="37034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9983EF0B-C849-9C9D-7650-88CC3B21E1BF}"/>
                </a:ext>
              </a:extLst>
            </p:cNvPr>
            <p:cNvSpPr/>
            <p:nvPr/>
          </p:nvSpPr>
          <p:spPr>
            <a:xfrm>
              <a:off x="7619296" y="1727431"/>
              <a:ext cx="37034" cy="20962"/>
            </a:xfrm>
            <a:custGeom>
              <a:avLst/>
              <a:gdLst>
                <a:gd name="connsiteX0" fmla="*/ 0 w 37034"/>
                <a:gd name="connsiteY0" fmla="*/ 0 h 20962"/>
                <a:gd name="connsiteX1" fmla="*/ 37034 w 37034"/>
                <a:gd name="connsiteY1" fmla="*/ 0 h 20962"/>
                <a:gd name="connsiteX2" fmla="*/ 37034 w 37034"/>
                <a:gd name="connsiteY2" fmla="*/ 20963 h 20962"/>
                <a:gd name="connsiteX3" fmla="*/ 0 w 37034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034" h="20962">
                  <a:moveTo>
                    <a:pt x="0" y="0"/>
                  </a:moveTo>
                  <a:lnTo>
                    <a:pt x="37034" y="0"/>
                  </a:lnTo>
                  <a:lnTo>
                    <a:pt x="37034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7A57E7A6-1A5A-1257-23EF-B97DB1FD2F09}"/>
                </a:ext>
              </a:extLst>
            </p:cNvPr>
            <p:cNvSpPr/>
            <p:nvPr/>
          </p:nvSpPr>
          <p:spPr>
            <a:xfrm>
              <a:off x="7803629" y="1630024"/>
              <a:ext cx="199286" cy="209627"/>
            </a:xfrm>
            <a:custGeom>
              <a:avLst/>
              <a:gdLst>
                <a:gd name="connsiteX0" fmla="*/ 0 w 199286"/>
                <a:gd name="connsiteY0" fmla="*/ 0 h 209627"/>
                <a:gd name="connsiteX1" fmla="*/ 199286 w 199286"/>
                <a:gd name="connsiteY1" fmla="*/ 0 h 209627"/>
                <a:gd name="connsiteX2" fmla="*/ 199286 w 199286"/>
                <a:gd name="connsiteY2" fmla="*/ 209628 h 209627"/>
                <a:gd name="connsiteX3" fmla="*/ 0 w 199286"/>
                <a:gd name="connsiteY3" fmla="*/ 209628 h 209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9286" h="209627">
                  <a:moveTo>
                    <a:pt x="0" y="0"/>
                  </a:moveTo>
                  <a:lnTo>
                    <a:pt x="199286" y="0"/>
                  </a:lnTo>
                  <a:lnTo>
                    <a:pt x="199286" y="209628"/>
                  </a:lnTo>
                  <a:lnTo>
                    <a:pt x="0" y="209628"/>
                  </a:lnTo>
                  <a:close/>
                </a:path>
              </a:pathLst>
            </a:custGeom>
            <a:noFill/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F98810ED-AB1C-CBDA-0F6C-AA72781C3F2B}"/>
                </a:ext>
              </a:extLst>
            </p:cNvPr>
            <p:cNvSpPr/>
            <p:nvPr/>
          </p:nvSpPr>
          <p:spPr>
            <a:xfrm>
              <a:off x="7951207" y="1727431"/>
              <a:ext cx="37034" cy="20962"/>
            </a:xfrm>
            <a:custGeom>
              <a:avLst/>
              <a:gdLst>
                <a:gd name="connsiteX0" fmla="*/ 0 w 37034"/>
                <a:gd name="connsiteY0" fmla="*/ 0 h 20962"/>
                <a:gd name="connsiteX1" fmla="*/ 37034 w 37034"/>
                <a:gd name="connsiteY1" fmla="*/ 0 h 20962"/>
                <a:gd name="connsiteX2" fmla="*/ 37034 w 37034"/>
                <a:gd name="connsiteY2" fmla="*/ 20963 h 20962"/>
                <a:gd name="connsiteX3" fmla="*/ 0 w 37034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034" h="20962">
                  <a:moveTo>
                    <a:pt x="0" y="0"/>
                  </a:moveTo>
                  <a:lnTo>
                    <a:pt x="37034" y="0"/>
                  </a:lnTo>
                  <a:lnTo>
                    <a:pt x="37034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B40E41EB-9B8C-F870-870C-F9A8F7EB165F}"/>
                </a:ext>
              </a:extLst>
            </p:cNvPr>
            <p:cNvSpPr/>
            <p:nvPr/>
          </p:nvSpPr>
          <p:spPr>
            <a:xfrm>
              <a:off x="7884825" y="1727431"/>
              <a:ext cx="37034" cy="20962"/>
            </a:xfrm>
            <a:custGeom>
              <a:avLst/>
              <a:gdLst>
                <a:gd name="connsiteX0" fmla="*/ 0 w 37034"/>
                <a:gd name="connsiteY0" fmla="*/ 0 h 20962"/>
                <a:gd name="connsiteX1" fmla="*/ 37034 w 37034"/>
                <a:gd name="connsiteY1" fmla="*/ 0 h 20962"/>
                <a:gd name="connsiteX2" fmla="*/ 37034 w 37034"/>
                <a:gd name="connsiteY2" fmla="*/ 20963 h 20962"/>
                <a:gd name="connsiteX3" fmla="*/ 0 w 37034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034" h="20962">
                  <a:moveTo>
                    <a:pt x="0" y="0"/>
                  </a:moveTo>
                  <a:lnTo>
                    <a:pt x="37034" y="0"/>
                  </a:lnTo>
                  <a:lnTo>
                    <a:pt x="37034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18C820E1-2E44-08E0-823A-06204A73CD6E}"/>
                </a:ext>
              </a:extLst>
            </p:cNvPr>
            <p:cNvSpPr/>
            <p:nvPr/>
          </p:nvSpPr>
          <p:spPr>
            <a:xfrm>
              <a:off x="7818723" y="1727431"/>
              <a:ext cx="37034" cy="20962"/>
            </a:xfrm>
            <a:custGeom>
              <a:avLst/>
              <a:gdLst>
                <a:gd name="connsiteX0" fmla="*/ 0 w 37034"/>
                <a:gd name="connsiteY0" fmla="*/ 0 h 20962"/>
                <a:gd name="connsiteX1" fmla="*/ 37034 w 37034"/>
                <a:gd name="connsiteY1" fmla="*/ 0 h 20962"/>
                <a:gd name="connsiteX2" fmla="*/ 37034 w 37034"/>
                <a:gd name="connsiteY2" fmla="*/ 20963 h 20962"/>
                <a:gd name="connsiteX3" fmla="*/ 0 w 37034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034" h="20962">
                  <a:moveTo>
                    <a:pt x="0" y="0"/>
                  </a:moveTo>
                  <a:lnTo>
                    <a:pt x="37034" y="0"/>
                  </a:lnTo>
                  <a:lnTo>
                    <a:pt x="37034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B0E33496-D553-9B5D-2E4C-587967D6E419}"/>
                </a:ext>
              </a:extLst>
            </p:cNvPr>
            <p:cNvSpPr/>
            <p:nvPr/>
          </p:nvSpPr>
          <p:spPr>
            <a:xfrm>
              <a:off x="8002916" y="1630024"/>
              <a:ext cx="199286" cy="209627"/>
            </a:xfrm>
            <a:custGeom>
              <a:avLst/>
              <a:gdLst>
                <a:gd name="connsiteX0" fmla="*/ 0 w 199286"/>
                <a:gd name="connsiteY0" fmla="*/ 0 h 209627"/>
                <a:gd name="connsiteX1" fmla="*/ 199287 w 199286"/>
                <a:gd name="connsiteY1" fmla="*/ 0 h 209627"/>
                <a:gd name="connsiteX2" fmla="*/ 199287 w 199286"/>
                <a:gd name="connsiteY2" fmla="*/ 209628 h 209627"/>
                <a:gd name="connsiteX3" fmla="*/ 0 w 199286"/>
                <a:gd name="connsiteY3" fmla="*/ 209628 h 209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9286" h="209627">
                  <a:moveTo>
                    <a:pt x="0" y="0"/>
                  </a:moveTo>
                  <a:lnTo>
                    <a:pt x="199287" y="0"/>
                  </a:lnTo>
                  <a:lnTo>
                    <a:pt x="199287" y="209628"/>
                  </a:lnTo>
                  <a:lnTo>
                    <a:pt x="0" y="209628"/>
                  </a:lnTo>
                  <a:close/>
                </a:path>
              </a:pathLst>
            </a:custGeom>
            <a:noFill/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EF1246D4-3242-1753-0158-7D9684C06BC6}"/>
                </a:ext>
              </a:extLst>
            </p:cNvPr>
            <p:cNvSpPr/>
            <p:nvPr/>
          </p:nvSpPr>
          <p:spPr>
            <a:xfrm>
              <a:off x="8150494" y="1727431"/>
              <a:ext cx="37034" cy="20962"/>
            </a:xfrm>
            <a:custGeom>
              <a:avLst/>
              <a:gdLst>
                <a:gd name="connsiteX0" fmla="*/ 0 w 37034"/>
                <a:gd name="connsiteY0" fmla="*/ 0 h 20962"/>
                <a:gd name="connsiteX1" fmla="*/ 37034 w 37034"/>
                <a:gd name="connsiteY1" fmla="*/ 0 h 20962"/>
                <a:gd name="connsiteX2" fmla="*/ 37034 w 37034"/>
                <a:gd name="connsiteY2" fmla="*/ 20963 h 20962"/>
                <a:gd name="connsiteX3" fmla="*/ 0 w 37034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034" h="20962">
                  <a:moveTo>
                    <a:pt x="0" y="0"/>
                  </a:moveTo>
                  <a:lnTo>
                    <a:pt x="37034" y="0"/>
                  </a:lnTo>
                  <a:lnTo>
                    <a:pt x="37034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3E0A226B-15AB-877C-F46E-75858E0040A4}"/>
                </a:ext>
              </a:extLst>
            </p:cNvPr>
            <p:cNvSpPr/>
            <p:nvPr/>
          </p:nvSpPr>
          <p:spPr>
            <a:xfrm>
              <a:off x="8018009" y="1727431"/>
              <a:ext cx="37034" cy="20962"/>
            </a:xfrm>
            <a:custGeom>
              <a:avLst/>
              <a:gdLst>
                <a:gd name="connsiteX0" fmla="*/ 0 w 37034"/>
                <a:gd name="connsiteY0" fmla="*/ 0 h 20962"/>
                <a:gd name="connsiteX1" fmla="*/ 37034 w 37034"/>
                <a:gd name="connsiteY1" fmla="*/ 0 h 20962"/>
                <a:gd name="connsiteX2" fmla="*/ 37034 w 37034"/>
                <a:gd name="connsiteY2" fmla="*/ 20963 h 20962"/>
                <a:gd name="connsiteX3" fmla="*/ 0 w 37034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034" h="20962">
                  <a:moveTo>
                    <a:pt x="0" y="0"/>
                  </a:moveTo>
                  <a:lnTo>
                    <a:pt x="37034" y="0"/>
                  </a:lnTo>
                  <a:lnTo>
                    <a:pt x="37034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31B7B6B9-7493-2929-D373-ED871AD3DA82}"/>
                </a:ext>
              </a:extLst>
            </p:cNvPr>
            <p:cNvSpPr/>
            <p:nvPr/>
          </p:nvSpPr>
          <p:spPr>
            <a:xfrm>
              <a:off x="8202202" y="1839652"/>
              <a:ext cx="209627" cy="200963"/>
            </a:xfrm>
            <a:custGeom>
              <a:avLst/>
              <a:gdLst>
                <a:gd name="connsiteX0" fmla="*/ 0 w 209627"/>
                <a:gd name="connsiteY0" fmla="*/ 0 h 200963"/>
                <a:gd name="connsiteX1" fmla="*/ 209627 w 209627"/>
                <a:gd name="connsiteY1" fmla="*/ 0 h 200963"/>
                <a:gd name="connsiteX2" fmla="*/ 209627 w 209627"/>
                <a:gd name="connsiteY2" fmla="*/ 200963 h 200963"/>
                <a:gd name="connsiteX3" fmla="*/ -1 w 209627"/>
                <a:gd name="connsiteY3" fmla="*/ 200963 h 200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9627" h="200963">
                  <a:moveTo>
                    <a:pt x="0" y="0"/>
                  </a:moveTo>
                  <a:lnTo>
                    <a:pt x="209627" y="0"/>
                  </a:lnTo>
                  <a:lnTo>
                    <a:pt x="209627" y="200963"/>
                  </a:lnTo>
                  <a:lnTo>
                    <a:pt x="-1" y="200963"/>
                  </a:lnTo>
                  <a:close/>
                </a:path>
              </a:pathLst>
            </a:custGeom>
            <a:noFill/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4F0BE6FA-03FC-F594-7F09-A5D3DED4B0A7}"/>
                </a:ext>
              </a:extLst>
            </p:cNvPr>
            <p:cNvSpPr/>
            <p:nvPr/>
          </p:nvSpPr>
          <p:spPr>
            <a:xfrm>
              <a:off x="8293460" y="1988488"/>
              <a:ext cx="20962" cy="37313"/>
            </a:xfrm>
            <a:custGeom>
              <a:avLst/>
              <a:gdLst>
                <a:gd name="connsiteX0" fmla="*/ 0 w 20962"/>
                <a:gd name="connsiteY0" fmla="*/ 0 h 37313"/>
                <a:gd name="connsiteX1" fmla="*/ 20963 w 20962"/>
                <a:gd name="connsiteY1" fmla="*/ 0 h 37313"/>
                <a:gd name="connsiteX2" fmla="*/ 20963 w 20962"/>
                <a:gd name="connsiteY2" fmla="*/ 37314 h 37313"/>
                <a:gd name="connsiteX3" fmla="*/ 0 w 20962"/>
                <a:gd name="connsiteY3" fmla="*/ 37314 h 37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962" h="37313">
                  <a:moveTo>
                    <a:pt x="0" y="0"/>
                  </a:moveTo>
                  <a:lnTo>
                    <a:pt x="20963" y="0"/>
                  </a:lnTo>
                  <a:lnTo>
                    <a:pt x="20963" y="37314"/>
                  </a:lnTo>
                  <a:lnTo>
                    <a:pt x="0" y="37314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DBD1BB2D-3839-7523-B4B2-07A8ABA2CAC9}"/>
                </a:ext>
              </a:extLst>
            </p:cNvPr>
            <p:cNvSpPr/>
            <p:nvPr/>
          </p:nvSpPr>
          <p:spPr>
            <a:xfrm>
              <a:off x="8293460" y="1921546"/>
              <a:ext cx="20962" cy="37313"/>
            </a:xfrm>
            <a:custGeom>
              <a:avLst/>
              <a:gdLst>
                <a:gd name="connsiteX0" fmla="*/ 0 w 20962"/>
                <a:gd name="connsiteY0" fmla="*/ 0 h 37313"/>
                <a:gd name="connsiteX1" fmla="*/ 20963 w 20962"/>
                <a:gd name="connsiteY1" fmla="*/ 0 h 37313"/>
                <a:gd name="connsiteX2" fmla="*/ 20963 w 20962"/>
                <a:gd name="connsiteY2" fmla="*/ 37314 h 37313"/>
                <a:gd name="connsiteX3" fmla="*/ 0 w 20962"/>
                <a:gd name="connsiteY3" fmla="*/ 37314 h 37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962" h="37313">
                  <a:moveTo>
                    <a:pt x="0" y="0"/>
                  </a:moveTo>
                  <a:lnTo>
                    <a:pt x="20963" y="0"/>
                  </a:lnTo>
                  <a:lnTo>
                    <a:pt x="20963" y="37314"/>
                  </a:lnTo>
                  <a:lnTo>
                    <a:pt x="0" y="37314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6950A341-7161-5BEC-81F9-31DC7E247C19}"/>
                </a:ext>
              </a:extLst>
            </p:cNvPr>
            <p:cNvSpPr/>
            <p:nvPr/>
          </p:nvSpPr>
          <p:spPr>
            <a:xfrm>
              <a:off x="8293460" y="1854885"/>
              <a:ext cx="20962" cy="37313"/>
            </a:xfrm>
            <a:custGeom>
              <a:avLst/>
              <a:gdLst>
                <a:gd name="connsiteX0" fmla="*/ 0 w 20962"/>
                <a:gd name="connsiteY0" fmla="*/ 0 h 37313"/>
                <a:gd name="connsiteX1" fmla="*/ 20963 w 20962"/>
                <a:gd name="connsiteY1" fmla="*/ 0 h 37313"/>
                <a:gd name="connsiteX2" fmla="*/ 20963 w 20962"/>
                <a:gd name="connsiteY2" fmla="*/ 37314 h 37313"/>
                <a:gd name="connsiteX3" fmla="*/ 0 w 20962"/>
                <a:gd name="connsiteY3" fmla="*/ 37314 h 37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962" h="37313">
                  <a:moveTo>
                    <a:pt x="0" y="0"/>
                  </a:moveTo>
                  <a:lnTo>
                    <a:pt x="20963" y="0"/>
                  </a:lnTo>
                  <a:lnTo>
                    <a:pt x="20963" y="37314"/>
                  </a:lnTo>
                  <a:lnTo>
                    <a:pt x="0" y="37314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D80E7FD0-524C-E5B5-3876-F3DBCA917F1A}"/>
                </a:ext>
              </a:extLst>
            </p:cNvPr>
            <p:cNvSpPr/>
            <p:nvPr/>
          </p:nvSpPr>
          <p:spPr>
            <a:xfrm>
              <a:off x="8202202" y="2040615"/>
              <a:ext cx="209627" cy="200963"/>
            </a:xfrm>
            <a:custGeom>
              <a:avLst/>
              <a:gdLst>
                <a:gd name="connsiteX0" fmla="*/ 0 w 209627"/>
                <a:gd name="connsiteY0" fmla="*/ 0 h 200963"/>
                <a:gd name="connsiteX1" fmla="*/ 209627 w 209627"/>
                <a:gd name="connsiteY1" fmla="*/ 0 h 200963"/>
                <a:gd name="connsiteX2" fmla="*/ 209627 w 209627"/>
                <a:gd name="connsiteY2" fmla="*/ 200963 h 200963"/>
                <a:gd name="connsiteX3" fmla="*/ -1 w 209627"/>
                <a:gd name="connsiteY3" fmla="*/ 200963 h 200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9627" h="200963">
                  <a:moveTo>
                    <a:pt x="0" y="0"/>
                  </a:moveTo>
                  <a:lnTo>
                    <a:pt x="209627" y="0"/>
                  </a:lnTo>
                  <a:lnTo>
                    <a:pt x="209627" y="200963"/>
                  </a:lnTo>
                  <a:lnTo>
                    <a:pt x="-1" y="200963"/>
                  </a:lnTo>
                  <a:close/>
                </a:path>
              </a:pathLst>
            </a:custGeom>
            <a:noFill/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64DAE09C-F61C-B555-198A-FFC2EB18D184}"/>
                </a:ext>
              </a:extLst>
            </p:cNvPr>
            <p:cNvSpPr/>
            <p:nvPr/>
          </p:nvSpPr>
          <p:spPr>
            <a:xfrm>
              <a:off x="8293460" y="2189451"/>
              <a:ext cx="20962" cy="37313"/>
            </a:xfrm>
            <a:custGeom>
              <a:avLst/>
              <a:gdLst>
                <a:gd name="connsiteX0" fmla="*/ 0 w 20962"/>
                <a:gd name="connsiteY0" fmla="*/ 0 h 37313"/>
                <a:gd name="connsiteX1" fmla="*/ 20963 w 20962"/>
                <a:gd name="connsiteY1" fmla="*/ 0 h 37313"/>
                <a:gd name="connsiteX2" fmla="*/ 20963 w 20962"/>
                <a:gd name="connsiteY2" fmla="*/ 37314 h 37313"/>
                <a:gd name="connsiteX3" fmla="*/ 0 w 20962"/>
                <a:gd name="connsiteY3" fmla="*/ 37314 h 37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962" h="37313">
                  <a:moveTo>
                    <a:pt x="0" y="0"/>
                  </a:moveTo>
                  <a:lnTo>
                    <a:pt x="20963" y="0"/>
                  </a:lnTo>
                  <a:lnTo>
                    <a:pt x="20963" y="37314"/>
                  </a:lnTo>
                  <a:lnTo>
                    <a:pt x="0" y="37314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F92837D8-D84A-B9C6-F878-545AA98A94CE}"/>
                </a:ext>
              </a:extLst>
            </p:cNvPr>
            <p:cNvSpPr/>
            <p:nvPr/>
          </p:nvSpPr>
          <p:spPr>
            <a:xfrm>
              <a:off x="8293460" y="2122510"/>
              <a:ext cx="20962" cy="37313"/>
            </a:xfrm>
            <a:custGeom>
              <a:avLst/>
              <a:gdLst>
                <a:gd name="connsiteX0" fmla="*/ 0 w 20962"/>
                <a:gd name="connsiteY0" fmla="*/ 0 h 37313"/>
                <a:gd name="connsiteX1" fmla="*/ 20963 w 20962"/>
                <a:gd name="connsiteY1" fmla="*/ 0 h 37313"/>
                <a:gd name="connsiteX2" fmla="*/ 20963 w 20962"/>
                <a:gd name="connsiteY2" fmla="*/ 37314 h 37313"/>
                <a:gd name="connsiteX3" fmla="*/ 0 w 20962"/>
                <a:gd name="connsiteY3" fmla="*/ 37314 h 37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962" h="37313">
                  <a:moveTo>
                    <a:pt x="0" y="0"/>
                  </a:moveTo>
                  <a:lnTo>
                    <a:pt x="20963" y="0"/>
                  </a:lnTo>
                  <a:lnTo>
                    <a:pt x="20963" y="37314"/>
                  </a:lnTo>
                  <a:lnTo>
                    <a:pt x="0" y="37314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822E375B-C8C2-1B91-555F-D7CD05E1EB3F}"/>
                </a:ext>
              </a:extLst>
            </p:cNvPr>
            <p:cNvSpPr/>
            <p:nvPr/>
          </p:nvSpPr>
          <p:spPr>
            <a:xfrm>
              <a:off x="8411830" y="2241578"/>
              <a:ext cx="193276" cy="209627"/>
            </a:xfrm>
            <a:custGeom>
              <a:avLst/>
              <a:gdLst>
                <a:gd name="connsiteX0" fmla="*/ 0 w 193276"/>
                <a:gd name="connsiteY0" fmla="*/ 0 h 209627"/>
                <a:gd name="connsiteX1" fmla="*/ 193278 w 193276"/>
                <a:gd name="connsiteY1" fmla="*/ 0 h 209627"/>
                <a:gd name="connsiteX2" fmla="*/ 193278 w 193276"/>
                <a:gd name="connsiteY2" fmla="*/ 209628 h 209627"/>
                <a:gd name="connsiteX3" fmla="*/ 0 w 193276"/>
                <a:gd name="connsiteY3" fmla="*/ 209628 h 209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3276" h="209627">
                  <a:moveTo>
                    <a:pt x="0" y="0"/>
                  </a:moveTo>
                  <a:lnTo>
                    <a:pt x="193278" y="0"/>
                  </a:lnTo>
                  <a:lnTo>
                    <a:pt x="193278" y="209628"/>
                  </a:lnTo>
                  <a:lnTo>
                    <a:pt x="0" y="209628"/>
                  </a:lnTo>
                  <a:close/>
                </a:path>
              </a:pathLst>
            </a:custGeom>
            <a:noFill/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88D37D17-384A-8A4B-2A71-7D714264A745}"/>
                </a:ext>
              </a:extLst>
            </p:cNvPr>
            <p:cNvSpPr/>
            <p:nvPr/>
          </p:nvSpPr>
          <p:spPr>
            <a:xfrm>
              <a:off x="8554936" y="2338985"/>
              <a:ext cx="35916" cy="20962"/>
            </a:xfrm>
            <a:custGeom>
              <a:avLst/>
              <a:gdLst>
                <a:gd name="connsiteX0" fmla="*/ 0 w 35916"/>
                <a:gd name="connsiteY0" fmla="*/ 0 h 20962"/>
                <a:gd name="connsiteX1" fmla="*/ 35917 w 35916"/>
                <a:gd name="connsiteY1" fmla="*/ 0 h 20962"/>
                <a:gd name="connsiteX2" fmla="*/ 35917 w 35916"/>
                <a:gd name="connsiteY2" fmla="*/ 20963 h 20962"/>
                <a:gd name="connsiteX3" fmla="*/ 0 w 35916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916" h="20962">
                  <a:moveTo>
                    <a:pt x="0" y="0"/>
                  </a:moveTo>
                  <a:lnTo>
                    <a:pt x="35917" y="0"/>
                  </a:lnTo>
                  <a:lnTo>
                    <a:pt x="35917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03B54708-9401-B72C-AF5F-E74D13CADFBB}"/>
                </a:ext>
              </a:extLst>
            </p:cNvPr>
            <p:cNvSpPr/>
            <p:nvPr/>
          </p:nvSpPr>
          <p:spPr>
            <a:xfrm>
              <a:off x="8490650" y="2338985"/>
              <a:ext cx="35916" cy="20962"/>
            </a:xfrm>
            <a:custGeom>
              <a:avLst/>
              <a:gdLst>
                <a:gd name="connsiteX0" fmla="*/ 0 w 35916"/>
                <a:gd name="connsiteY0" fmla="*/ 0 h 20962"/>
                <a:gd name="connsiteX1" fmla="*/ 35916 w 35916"/>
                <a:gd name="connsiteY1" fmla="*/ 0 h 20962"/>
                <a:gd name="connsiteX2" fmla="*/ 35916 w 35916"/>
                <a:gd name="connsiteY2" fmla="*/ 20963 h 20962"/>
                <a:gd name="connsiteX3" fmla="*/ 0 w 35916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916" h="20962">
                  <a:moveTo>
                    <a:pt x="0" y="0"/>
                  </a:moveTo>
                  <a:lnTo>
                    <a:pt x="35916" y="0"/>
                  </a:lnTo>
                  <a:lnTo>
                    <a:pt x="35916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7446BBB2-F591-49E5-CCE4-7F9DE2BCDE63}"/>
                </a:ext>
              </a:extLst>
            </p:cNvPr>
            <p:cNvSpPr/>
            <p:nvPr/>
          </p:nvSpPr>
          <p:spPr>
            <a:xfrm>
              <a:off x="8605107" y="2241578"/>
              <a:ext cx="193276" cy="209627"/>
            </a:xfrm>
            <a:custGeom>
              <a:avLst/>
              <a:gdLst>
                <a:gd name="connsiteX0" fmla="*/ 0 w 193276"/>
                <a:gd name="connsiteY0" fmla="*/ 0 h 209627"/>
                <a:gd name="connsiteX1" fmla="*/ 193277 w 193276"/>
                <a:gd name="connsiteY1" fmla="*/ 0 h 209627"/>
                <a:gd name="connsiteX2" fmla="*/ 193277 w 193276"/>
                <a:gd name="connsiteY2" fmla="*/ 209628 h 209627"/>
                <a:gd name="connsiteX3" fmla="*/ 0 w 193276"/>
                <a:gd name="connsiteY3" fmla="*/ 209628 h 209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3276" h="209627">
                  <a:moveTo>
                    <a:pt x="0" y="0"/>
                  </a:moveTo>
                  <a:lnTo>
                    <a:pt x="193277" y="0"/>
                  </a:lnTo>
                  <a:lnTo>
                    <a:pt x="193277" y="209628"/>
                  </a:lnTo>
                  <a:lnTo>
                    <a:pt x="0" y="209628"/>
                  </a:lnTo>
                  <a:close/>
                </a:path>
              </a:pathLst>
            </a:custGeom>
            <a:noFill/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0C71DD82-BBA3-B690-794D-01713C19AAAB}"/>
                </a:ext>
              </a:extLst>
            </p:cNvPr>
            <p:cNvSpPr/>
            <p:nvPr/>
          </p:nvSpPr>
          <p:spPr>
            <a:xfrm>
              <a:off x="8748073" y="2338985"/>
              <a:ext cx="35916" cy="20962"/>
            </a:xfrm>
            <a:custGeom>
              <a:avLst/>
              <a:gdLst>
                <a:gd name="connsiteX0" fmla="*/ 0 w 35916"/>
                <a:gd name="connsiteY0" fmla="*/ 0 h 20962"/>
                <a:gd name="connsiteX1" fmla="*/ 35917 w 35916"/>
                <a:gd name="connsiteY1" fmla="*/ 0 h 20962"/>
                <a:gd name="connsiteX2" fmla="*/ 35917 w 35916"/>
                <a:gd name="connsiteY2" fmla="*/ 20963 h 20962"/>
                <a:gd name="connsiteX3" fmla="*/ 0 w 35916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916" h="20962">
                  <a:moveTo>
                    <a:pt x="0" y="0"/>
                  </a:moveTo>
                  <a:lnTo>
                    <a:pt x="35917" y="0"/>
                  </a:lnTo>
                  <a:lnTo>
                    <a:pt x="35917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D56FF461-E55F-E5AD-CA9B-26D9F20BA0D4}"/>
                </a:ext>
              </a:extLst>
            </p:cNvPr>
            <p:cNvSpPr/>
            <p:nvPr/>
          </p:nvSpPr>
          <p:spPr>
            <a:xfrm>
              <a:off x="8683787" y="2338985"/>
              <a:ext cx="35916" cy="20962"/>
            </a:xfrm>
            <a:custGeom>
              <a:avLst/>
              <a:gdLst>
                <a:gd name="connsiteX0" fmla="*/ 0 w 35916"/>
                <a:gd name="connsiteY0" fmla="*/ 0 h 20962"/>
                <a:gd name="connsiteX1" fmla="*/ 35916 w 35916"/>
                <a:gd name="connsiteY1" fmla="*/ 0 h 20962"/>
                <a:gd name="connsiteX2" fmla="*/ 35916 w 35916"/>
                <a:gd name="connsiteY2" fmla="*/ 20963 h 20962"/>
                <a:gd name="connsiteX3" fmla="*/ 0 w 35916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916" h="20962">
                  <a:moveTo>
                    <a:pt x="0" y="0"/>
                  </a:moveTo>
                  <a:lnTo>
                    <a:pt x="35916" y="0"/>
                  </a:lnTo>
                  <a:lnTo>
                    <a:pt x="35916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C5A6BE27-A9FF-0D6A-D1C8-32C7331BABAE}"/>
                </a:ext>
              </a:extLst>
            </p:cNvPr>
            <p:cNvSpPr/>
            <p:nvPr/>
          </p:nvSpPr>
          <p:spPr>
            <a:xfrm>
              <a:off x="8619641" y="2338985"/>
              <a:ext cx="35916" cy="20962"/>
            </a:xfrm>
            <a:custGeom>
              <a:avLst/>
              <a:gdLst>
                <a:gd name="connsiteX0" fmla="*/ 0 w 35916"/>
                <a:gd name="connsiteY0" fmla="*/ 0 h 20962"/>
                <a:gd name="connsiteX1" fmla="*/ 35917 w 35916"/>
                <a:gd name="connsiteY1" fmla="*/ 0 h 20962"/>
                <a:gd name="connsiteX2" fmla="*/ 35917 w 35916"/>
                <a:gd name="connsiteY2" fmla="*/ 20963 h 20962"/>
                <a:gd name="connsiteX3" fmla="*/ 0 w 35916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916" h="20962">
                  <a:moveTo>
                    <a:pt x="0" y="0"/>
                  </a:moveTo>
                  <a:lnTo>
                    <a:pt x="35917" y="0"/>
                  </a:lnTo>
                  <a:lnTo>
                    <a:pt x="35917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E9C4DB94-C091-1CA6-D833-318DE9DF12BB}"/>
                </a:ext>
              </a:extLst>
            </p:cNvPr>
            <p:cNvSpPr/>
            <p:nvPr/>
          </p:nvSpPr>
          <p:spPr>
            <a:xfrm>
              <a:off x="8941350" y="2338985"/>
              <a:ext cx="35916" cy="20962"/>
            </a:xfrm>
            <a:custGeom>
              <a:avLst/>
              <a:gdLst>
                <a:gd name="connsiteX0" fmla="*/ 0 w 35916"/>
                <a:gd name="connsiteY0" fmla="*/ 0 h 20962"/>
                <a:gd name="connsiteX1" fmla="*/ 35916 w 35916"/>
                <a:gd name="connsiteY1" fmla="*/ 0 h 20962"/>
                <a:gd name="connsiteX2" fmla="*/ 35916 w 35916"/>
                <a:gd name="connsiteY2" fmla="*/ 20963 h 20962"/>
                <a:gd name="connsiteX3" fmla="*/ 0 w 35916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916" h="20962">
                  <a:moveTo>
                    <a:pt x="0" y="0"/>
                  </a:moveTo>
                  <a:lnTo>
                    <a:pt x="35916" y="0"/>
                  </a:lnTo>
                  <a:lnTo>
                    <a:pt x="35916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25140A18-6897-A0F1-D8E4-670E282DC1FF}"/>
                </a:ext>
              </a:extLst>
            </p:cNvPr>
            <p:cNvSpPr/>
            <p:nvPr/>
          </p:nvSpPr>
          <p:spPr>
            <a:xfrm>
              <a:off x="8877064" y="2338985"/>
              <a:ext cx="35916" cy="20962"/>
            </a:xfrm>
            <a:custGeom>
              <a:avLst/>
              <a:gdLst>
                <a:gd name="connsiteX0" fmla="*/ 0 w 35916"/>
                <a:gd name="connsiteY0" fmla="*/ 0 h 20962"/>
                <a:gd name="connsiteX1" fmla="*/ 35916 w 35916"/>
                <a:gd name="connsiteY1" fmla="*/ 0 h 20962"/>
                <a:gd name="connsiteX2" fmla="*/ 35916 w 35916"/>
                <a:gd name="connsiteY2" fmla="*/ 20963 h 20962"/>
                <a:gd name="connsiteX3" fmla="*/ 0 w 35916"/>
                <a:gd name="connsiteY3" fmla="*/ 20963 h 20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916" h="20962">
                  <a:moveTo>
                    <a:pt x="0" y="0"/>
                  </a:moveTo>
                  <a:lnTo>
                    <a:pt x="35916" y="0"/>
                  </a:lnTo>
                  <a:lnTo>
                    <a:pt x="35916" y="20963"/>
                  </a:lnTo>
                  <a:lnTo>
                    <a:pt x="0" y="2096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CC99FD07-5F4F-834B-8CFE-C7776B350720}"/>
                </a:ext>
              </a:extLst>
            </p:cNvPr>
            <p:cNvSpPr/>
            <p:nvPr/>
          </p:nvSpPr>
          <p:spPr>
            <a:xfrm>
              <a:off x="8216596" y="1725894"/>
              <a:ext cx="34937" cy="21102"/>
            </a:xfrm>
            <a:custGeom>
              <a:avLst/>
              <a:gdLst>
                <a:gd name="connsiteX0" fmla="*/ 0 w 34937"/>
                <a:gd name="connsiteY0" fmla="*/ 0 h 21102"/>
                <a:gd name="connsiteX1" fmla="*/ 34938 w 34937"/>
                <a:gd name="connsiteY1" fmla="*/ 0 h 21102"/>
                <a:gd name="connsiteX2" fmla="*/ 34938 w 34937"/>
                <a:gd name="connsiteY2" fmla="*/ 21103 h 21102"/>
                <a:gd name="connsiteX3" fmla="*/ 0 w 34937"/>
                <a:gd name="connsiteY3" fmla="*/ 21103 h 21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937" h="21102">
                  <a:moveTo>
                    <a:pt x="0" y="0"/>
                  </a:moveTo>
                  <a:lnTo>
                    <a:pt x="34938" y="0"/>
                  </a:lnTo>
                  <a:lnTo>
                    <a:pt x="34938" y="21103"/>
                  </a:lnTo>
                  <a:lnTo>
                    <a:pt x="0" y="21103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0F676182-6CE6-F1F4-1412-71FBA0FF972D}"/>
                </a:ext>
              </a:extLst>
            </p:cNvPr>
            <p:cNvSpPr/>
            <p:nvPr/>
          </p:nvSpPr>
          <p:spPr>
            <a:xfrm>
              <a:off x="8279485" y="1725894"/>
              <a:ext cx="34937" cy="34937"/>
            </a:xfrm>
            <a:custGeom>
              <a:avLst/>
              <a:gdLst>
                <a:gd name="connsiteX0" fmla="*/ 34938 w 34937"/>
                <a:gd name="connsiteY0" fmla="*/ 0 h 34937"/>
                <a:gd name="connsiteX1" fmla="*/ 0 w 34937"/>
                <a:gd name="connsiteY1" fmla="*/ 0 h 34937"/>
                <a:gd name="connsiteX2" fmla="*/ 0 w 34937"/>
                <a:gd name="connsiteY2" fmla="*/ 21103 h 34937"/>
                <a:gd name="connsiteX3" fmla="*/ 13975 w 34937"/>
                <a:gd name="connsiteY3" fmla="*/ 21103 h 34937"/>
                <a:gd name="connsiteX4" fmla="*/ 13975 w 34937"/>
                <a:gd name="connsiteY4" fmla="*/ 34938 h 34937"/>
                <a:gd name="connsiteX5" fmla="*/ 34938 w 34937"/>
                <a:gd name="connsiteY5" fmla="*/ 34938 h 34937"/>
                <a:gd name="connsiteX6" fmla="*/ 34938 w 34937"/>
                <a:gd name="connsiteY6" fmla="*/ 0 h 34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937" h="34937">
                  <a:moveTo>
                    <a:pt x="34938" y="0"/>
                  </a:moveTo>
                  <a:lnTo>
                    <a:pt x="0" y="0"/>
                  </a:lnTo>
                  <a:lnTo>
                    <a:pt x="0" y="21103"/>
                  </a:lnTo>
                  <a:lnTo>
                    <a:pt x="13975" y="21103"/>
                  </a:lnTo>
                  <a:lnTo>
                    <a:pt x="13975" y="34938"/>
                  </a:lnTo>
                  <a:lnTo>
                    <a:pt x="34938" y="34938"/>
                  </a:lnTo>
                  <a:lnTo>
                    <a:pt x="34938" y="0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EE3B901D-0DFE-AE86-AF03-1000A0588FA0}"/>
                </a:ext>
              </a:extLst>
            </p:cNvPr>
            <p:cNvSpPr/>
            <p:nvPr/>
          </p:nvSpPr>
          <p:spPr>
            <a:xfrm>
              <a:off x="8293460" y="1788782"/>
              <a:ext cx="20962" cy="34937"/>
            </a:xfrm>
            <a:custGeom>
              <a:avLst/>
              <a:gdLst>
                <a:gd name="connsiteX0" fmla="*/ 0 w 20962"/>
                <a:gd name="connsiteY0" fmla="*/ 0 h 34937"/>
                <a:gd name="connsiteX1" fmla="*/ 20963 w 20962"/>
                <a:gd name="connsiteY1" fmla="*/ 0 h 34937"/>
                <a:gd name="connsiteX2" fmla="*/ 20963 w 20962"/>
                <a:gd name="connsiteY2" fmla="*/ 34938 h 34937"/>
                <a:gd name="connsiteX3" fmla="*/ 0 w 20962"/>
                <a:gd name="connsiteY3" fmla="*/ 34938 h 34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962" h="34937">
                  <a:moveTo>
                    <a:pt x="0" y="0"/>
                  </a:moveTo>
                  <a:lnTo>
                    <a:pt x="20963" y="0"/>
                  </a:lnTo>
                  <a:lnTo>
                    <a:pt x="20963" y="34938"/>
                  </a:lnTo>
                  <a:lnTo>
                    <a:pt x="0" y="34938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4BDDEC3C-A602-6212-B062-84D63CC143E1}"/>
                </a:ext>
              </a:extLst>
            </p:cNvPr>
            <p:cNvSpPr/>
            <p:nvPr/>
          </p:nvSpPr>
          <p:spPr>
            <a:xfrm>
              <a:off x="8298072" y="2255973"/>
              <a:ext cx="21102" cy="34937"/>
            </a:xfrm>
            <a:custGeom>
              <a:avLst/>
              <a:gdLst>
                <a:gd name="connsiteX0" fmla="*/ 0 w 21102"/>
                <a:gd name="connsiteY0" fmla="*/ 0 h 34937"/>
                <a:gd name="connsiteX1" fmla="*/ 21103 w 21102"/>
                <a:gd name="connsiteY1" fmla="*/ 0 h 34937"/>
                <a:gd name="connsiteX2" fmla="*/ 21103 w 21102"/>
                <a:gd name="connsiteY2" fmla="*/ 34938 h 34937"/>
                <a:gd name="connsiteX3" fmla="*/ 0 w 21102"/>
                <a:gd name="connsiteY3" fmla="*/ 34938 h 34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102" h="34937">
                  <a:moveTo>
                    <a:pt x="0" y="0"/>
                  </a:moveTo>
                  <a:lnTo>
                    <a:pt x="21103" y="0"/>
                  </a:lnTo>
                  <a:lnTo>
                    <a:pt x="21103" y="34938"/>
                  </a:lnTo>
                  <a:lnTo>
                    <a:pt x="0" y="34938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D5C0FDA3-2956-167A-1544-5B189A27B749}"/>
                </a:ext>
              </a:extLst>
            </p:cNvPr>
            <p:cNvSpPr/>
            <p:nvPr/>
          </p:nvSpPr>
          <p:spPr>
            <a:xfrm>
              <a:off x="8298072" y="2318861"/>
              <a:ext cx="34937" cy="34937"/>
            </a:xfrm>
            <a:custGeom>
              <a:avLst/>
              <a:gdLst>
                <a:gd name="connsiteX0" fmla="*/ 0 w 34937"/>
                <a:gd name="connsiteY0" fmla="*/ 34938 h 34937"/>
                <a:gd name="connsiteX1" fmla="*/ 0 w 34937"/>
                <a:gd name="connsiteY1" fmla="*/ 0 h 34937"/>
                <a:gd name="connsiteX2" fmla="*/ 21103 w 34937"/>
                <a:gd name="connsiteY2" fmla="*/ 0 h 34937"/>
                <a:gd name="connsiteX3" fmla="*/ 21103 w 34937"/>
                <a:gd name="connsiteY3" fmla="*/ 13975 h 34937"/>
                <a:gd name="connsiteX4" fmla="*/ 34938 w 34937"/>
                <a:gd name="connsiteY4" fmla="*/ 13975 h 34937"/>
                <a:gd name="connsiteX5" fmla="*/ 34938 w 34937"/>
                <a:gd name="connsiteY5" fmla="*/ 34938 h 34937"/>
                <a:gd name="connsiteX6" fmla="*/ 0 w 34937"/>
                <a:gd name="connsiteY6" fmla="*/ 34938 h 34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937" h="34937">
                  <a:moveTo>
                    <a:pt x="0" y="34938"/>
                  </a:moveTo>
                  <a:lnTo>
                    <a:pt x="0" y="0"/>
                  </a:lnTo>
                  <a:lnTo>
                    <a:pt x="21103" y="0"/>
                  </a:lnTo>
                  <a:lnTo>
                    <a:pt x="21103" y="13975"/>
                  </a:lnTo>
                  <a:lnTo>
                    <a:pt x="34938" y="13975"/>
                  </a:lnTo>
                  <a:lnTo>
                    <a:pt x="34938" y="34938"/>
                  </a:lnTo>
                  <a:lnTo>
                    <a:pt x="0" y="34938"/>
                  </a:lnTo>
                  <a:close/>
                </a:path>
              </a:pathLst>
            </a:custGeom>
            <a:solidFill>
              <a:srgbClr val="404151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225" name="Rectangle: Rounded Corners 224">
              <a:extLst>
                <a:ext uri="{FF2B5EF4-FFF2-40B4-BE49-F238E27FC236}">
                  <a16:creationId xmlns:a16="http://schemas.microsoft.com/office/drawing/2014/main" id="{DD4390C5-02B0-E18C-4EEE-86B106E628CB}"/>
                </a:ext>
              </a:extLst>
            </p:cNvPr>
            <p:cNvSpPr/>
            <p:nvPr/>
          </p:nvSpPr>
          <p:spPr>
            <a:xfrm>
              <a:off x="4135838" y="1199449"/>
              <a:ext cx="3715725" cy="1200469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13964" cap="flat">
              <a:noFill/>
              <a:prstDash val="solid"/>
              <a:miter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/>
            <a:p>
              <a:pPr algn="ctr"/>
              <a:r>
                <a:rPr lang="en-US" sz="2400" b="1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Your One-Stop Shop</a:t>
              </a:r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7CC286D7-9A31-F28D-A7F7-9E9DC1A90274}"/>
                </a:ext>
              </a:extLst>
            </p:cNvPr>
            <p:cNvSpPr/>
            <p:nvPr/>
          </p:nvSpPr>
          <p:spPr>
            <a:xfrm>
              <a:off x="6050922" y="3169528"/>
              <a:ext cx="1653265" cy="1653265"/>
            </a:xfrm>
            <a:custGeom>
              <a:avLst/>
              <a:gdLst>
                <a:gd name="connsiteX0" fmla="*/ 1653232 w 1653265"/>
                <a:gd name="connsiteY0" fmla="*/ 826289 h 1653265"/>
                <a:gd name="connsiteX1" fmla="*/ 826879 w 1653265"/>
                <a:gd name="connsiteY1" fmla="*/ 1653202 h 1653265"/>
                <a:gd name="connsiteX2" fmla="*/ -34 w 1653265"/>
                <a:gd name="connsiteY2" fmla="*/ 826849 h 1653265"/>
                <a:gd name="connsiteX3" fmla="*/ 826320 w 1653265"/>
                <a:gd name="connsiteY3" fmla="*/ -64 h 1653265"/>
                <a:gd name="connsiteX4" fmla="*/ 826599 w 1653265"/>
                <a:gd name="connsiteY4" fmla="*/ -64 h 1653265"/>
                <a:gd name="connsiteX5" fmla="*/ 1653232 w 1653265"/>
                <a:gd name="connsiteY5" fmla="*/ 826289 h 1653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53265" h="1653265">
                  <a:moveTo>
                    <a:pt x="1653232" y="826289"/>
                  </a:moveTo>
                  <a:cubicBezTo>
                    <a:pt x="1653386" y="1282831"/>
                    <a:pt x="1283420" y="1653048"/>
                    <a:pt x="826879" y="1653202"/>
                  </a:cubicBezTo>
                  <a:cubicBezTo>
                    <a:pt x="370337" y="1653356"/>
                    <a:pt x="120" y="1283390"/>
                    <a:pt x="-34" y="826849"/>
                  </a:cubicBezTo>
                  <a:cubicBezTo>
                    <a:pt x="-188" y="370307"/>
                    <a:pt x="369778" y="90"/>
                    <a:pt x="826320" y="-64"/>
                  </a:cubicBezTo>
                  <a:cubicBezTo>
                    <a:pt x="826418" y="-64"/>
                    <a:pt x="826502" y="-64"/>
                    <a:pt x="826599" y="-64"/>
                  </a:cubicBezTo>
                  <a:cubicBezTo>
                    <a:pt x="1283029" y="-64"/>
                    <a:pt x="1653079" y="369859"/>
                    <a:pt x="1653232" y="826289"/>
                  </a:cubicBezTo>
                  <a:close/>
                </a:path>
              </a:pathLst>
            </a:custGeom>
            <a:noFill/>
            <a:ln w="41891" cap="flat">
              <a:solidFill>
                <a:schemeClr val="accent3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B49AE6D9-C481-B706-7BB4-4A2ED4052712}"/>
                </a:ext>
              </a:extLst>
            </p:cNvPr>
            <p:cNvSpPr/>
            <p:nvPr/>
          </p:nvSpPr>
          <p:spPr>
            <a:xfrm>
              <a:off x="8748073" y="2416897"/>
              <a:ext cx="1653265" cy="1653265"/>
            </a:xfrm>
            <a:custGeom>
              <a:avLst/>
              <a:gdLst>
                <a:gd name="connsiteX0" fmla="*/ 1653232 w 1653265"/>
                <a:gd name="connsiteY0" fmla="*/ 826429 h 1653265"/>
                <a:gd name="connsiteX1" fmla="*/ 826739 w 1653265"/>
                <a:gd name="connsiteY1" fmla="*/ 1653202 h 1653265"/>
                <a:gd name="connsiteX2" fmla="*/ -34 w 1653265"/>
                <a:gd name="connsiteY2" fmla="*/ 826708 h 1653265"/>
                <a:gd name="connsiteX3" fmla="*/ 826460 w 1653265"/>
                <a:gd name="connsiteY3" fmla="*/ -64 h 1653265"/>
                <a:gd name="connsiteX4" fmla="*/ 826739 w 1653265"/>
                <a:gd name="connsiteY4" fmla="*/ -64 h 1653265"/>
                <a:gd name="connsiteX5" fmla="*/ 1653232 w 1653265"/>
                <a:gd name="connsiteY5" fmla="*/ 826429 h 1653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53265" h="1653265">
                  <a:moveTo>
                    <a:pt x="1653232" y="826429"/>
                  </a:moveTo>
                  <a:cubicBezTo>
                    <a:pt x="1653302" y="1282971"/>
                    <a:pt x="1283281" y="1653118"/>
                    <a:pt x="826739" y="1653202"/>
                  </a:cubicBezTo>
                  <a:cubicBezTo>
                    <a:pt x="370197" y="1653286"/>
                    <a:pt x="36" y="1283250"/>
                    <a:pt x="-34" y="826708"/>
                  </a:cubicBezTo>
                  <a:cubicBezTo>
                    <a:pt x="-118" y="370167"/>
                    <a:pt x="369918" y="20"/>
                    <a:pt x="826460" y="-64"/>
                  </a:cubicBezTo>
                  <a:cubicBezTo>
                    <a:pt x="826557" y="-64"/>
                    <a:pt x="826641" y="-64"/>
                    <a:pt x="826739" y="-64"/>
                  </a:cubicBezTo>
                  <a:cubicBezTo>
                    <a:pt x="1283197" y="-64"/>
                    <a:pt x="1653232" y="369971"/>
                    <a:pt x="1653232" y="826429"/>
                  </a:cubicBezTo>
                  <a:close/>
                </a:path>
              </a:pathLst>
            </a:custGeom>
            <a:noFill/>
            <a:ln w="41891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8C53A6E3-6737-2080-DEB8-A2CA062FB8D3}"/>
                </a:ext>
              </a:extLst>
            </p:cNvPr>
            <p:cNvSpPr/>
            <p:nvPr/>
          </p:nvSpPr>
          <p:spPr>
            <a:xfrm>
              <a:off x="1362318" y="2289793"/>
              <a:ext cx="1653265" cy="1653265"/>
            </a:xfrm>
            <a:custGeom>
              <a:avLst/>
              <a:gdLst>
                <a:gd name="connsiteX0" fmla="*/ 1653232 w 1653265"/>
                <a:gd name="connsiteY0" fmla="*/ 826429 h 1653265"/>
                <a:gd name="connsiteX1" fmla="*/ 826739 w 1653265"/>
                <a:gd name="connsiteY1" fmla="*/ 1653202 h 1653265"/>
                <a:gd name="connsiteX2" fmla="*/ -34 w 1653265"/>
                <a:gd name="connsiteY2" fmla="*/ 826709 h 1653265"/>
                <a:gd name="connsiteX3" fmla="*/ 826460 w 1653265"/>
                <a:gd name="connsiteY3" fmla="*/ -64 h 1653265"/>
                <a:gd name="connsiteX4" fmla="*/ 826599 w 1653265"/>
                <a:gd name="connsiteY4" fmla="*/ -64 h 1653265"/>
                <a:gd name="connsiteX5" fmla="*/ 1653232 w 1653265"/>
                <a:gd name="connsiteY5" fmla="*/ 826429 h 1653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53265" h="1653265">
                  <a:moveTo>
                    <a:pt x="1653232" y="826429"/>
                  </a:moveTo>
                  <a:cubicBezTo>
                    <a:pt x="1653316" y="1282971"/>
                    <a:pt x="1283281" y="1653118"/>
                    <a:pt x="826739" y="1653202"/>
                  </a:cubicBezTo>
                  <a:cubicBezTo>
                    <a:pt x="370203" y="1653286"/>
                    <a:pt x="43" y="1283250"/>
                    <a:pt x="-34" y="826709"/>
                  </a:cubicBezTo>
                  <a:cubicBezTo>
                    <a:pt x="-110" y="370167"/>
                    <a:pt x="369923" y="13"/>
                    <a:pt x="826460" y="-64"/>
                  </a:cubicBezTo>
                  <a:cubicBezTo>
                    <a:pt x="826506" y="-64"/>
                    <a:pt x="826553" y="-64"/>
                    <a:pt x="826599" y="-64"/>
                  </a:cubicBezTo>
                  <a:cubicBezTo>
                    <a:pt x="1283085" y="-64"/>
                    <a:pt x="1653148" y="369943"/>
                    <a:pt x="1653232" y="826429"/>
                  </a:cubicBezTo>
                  <a:close/>
                </a:path>
              </a:pathLst>
            </a:custGeom>
            <a:noFill/>
            <a:ln w="41891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7C433685-18C6-D179-99F5-B01BE8A8F9A1}"/>
                </a:ext>
              </a:extLst>
            </p:cNvPr>
            <p:cNvSpPr/>
            <p:nvPr/>
          </p:nvSpPr>
          <p:spPr>
            <a:xfrm>
              <a:off x="2992947" y="2925245"/>
              <a:ext cx="1653265" cy="1653265"/>
            </a:xfrm>
            <a:custGeom>
              <a:avLst/>
              <a:gdLst>
                <a:gd name="connsiteX0" fmla="*/ 1653232 w 1653265"/>
                <a:gd name="connsiteY0" fmla="*/ 826429 h 1653265"/>
                <a:gd name="connsiteX1" fmla="*/ 826739 w 1653265"/>
                <a:gd name="connsiteY1" fmla="*/ 1653202 h 1653265"/>
                <a:gd name="connsiteX2" fmla="*/ -34 w 1653265"/>
                <a:gd name="connsiteY2" fmla="*/ 826708 h 1653265"/>
                <a:gd name="connsiteX3" fmla="*/ 826460 w 1653265"/>
                <a:gd name="connsiteY3" fmla="*/ -64 h 1653265"/>
                <a:gd name="connsiteX4" fmla="*/ 826599 w 1653265"/>
                <a:gd name="connsiteY4" fmla="*/ -64 h 1653265"/>
                <a:gd name="connsiteX5" fmla="*/ 1653232 w 1653265"/>
                <a:gd name="connsiteY5" fmla="*/ 826429 h 1653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53265" h="1653265">
                  <a:moveTo>
                    <a:pt x="1653232" y="826429"/>
                  </a:moveTo>
                  <a:cubicBezTo>
                    <a:pt x="1653316" y="1282971"/>
                    <a:pt x="1283281" y="1653118"/>
                    <a:pt x="826739" y="1653202"/>
                  </a:cubicBezTo>
                  <a:cubicBezTo>
                    <a:pt x="370197" y="1653286"/>
                    <a:pt x="50" y="1283250"/>
                    <a:pt x="-34" y="826708"/>
                  </a:cubicBezTo>
                  <a:cubicBezTo>
                    <a:pt x="-117" y="370167"/>
                    <a:pt x="369918" y="20"/>
                    <a:pt x="826460" y="-64"/>
                  </a:cubicBezTo>
                  <a:cubicBezTo>
                    <a:pt x="826502" y="-64"/>
                    <a:pt x="826557" y="-64"/>
                    <a:pt x="826599" y="-64"/>
                  </a:cubicBezTo>
                  <a:cubicBezTo>
                    <a:pt x="1283085" y="-64"/>
                    <a:pt x="1653149" y="369943"/>
                    <a:pt x="1653232" y="826429"/>
                  </a:cubicBezTo>
                  <a:close/>
                </a:path>
              </a:pathLst>
            </a:custGeom>
            <a:solidFill>
              <a:srgbClr val="FFFFFF"/>
            </a:solidFill>
            <a:ln w="1396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53AB4BE5-C6A9-A1DD-52A9-6285D831FBCF}"/>
                </a:ext>
              </a:extLst>
            </p:cNvPr>
            <p:cNvSpPr/>
            <p:nvPr/>
          </p:nvSpPr>
          <p:spPr>
            <a:xfrm>
              <a:off x="3867095" y="3183311"/>
              <a:ext cx="1653265" cy="1653265"/>
            </a:xfrm>
            <a:custGeom>
              <a:avLst/>
              <a:gdLst>
                <a:gd name="connsiteX0" fmla="*/ 1653232 w 1653265"/>
                <a:gd name="connsiteY0" fmla="*/ 826429 h 1653265"/>
                <a:gd name="connsiteX1" fmla="*/ 826739 w 1653265"/>
                <a:gd name="connsiteY1" fmla="*/ 1653202 h 1653265"/>
                <a:gd name="connsiteX2" fmla="*/ -34 w 1653265"/>
                <a:gd name="connsiteY2" fmla="*/ 826708 h 1653265"/>
                <a:gd name="connsiteX3" fmla="*/ 826460 w 1653265"/>
                <a:gd name="connsiteY3" fmla="*/ -64 h 1653265"/>
                <a:gd name="connsiteX4" fmla="*/ 826599 w 1653265"/>
                <a:gd name="connsiteY4" fmla="*/ -64 h 1653265"/>
                <a:gd name="connsiteX5" fmla="*/ 1653232 w 1653265"/>
                <a:gd name="connsiteY5" fmla="*/ 826429 h 1653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53265" h="1653265">
                  <a:moveTo>
                    <a:pt x="1653232" y="826429"/>
                  </a:moveTo>
                  <a:cubicBezTo>
                    <a:pt x="1653316" y="1282971"/>
                    <a:pt x="1283281" y="1653118"/>
                    <a:pt x="826739" y="1653202"/>
                  </a:cubicBezTo>
                  <a:cubicBezTo>
                    <a:pt x="370197" y="1653286"/>
                    <a:pt x="50" y="1283250"/>
                    <a:pt x="-34" y="826708"/>
                  </a:cubicBezTo>
                  <a:cubicBezTo>
                    <a:pt x="-117" y="370167"/>
                    <a:pt x="369918" y="20"/>
                    <a:pt x="826460" y="-64"/>
                  </a:cubicBezTo>
                  <a:cubicBezTo>
                    <a:pt x="826502" y="-64"/>
                    <a:pt x="826557" y="-64"/>
                    <a:pt x="826599" y="-64"/>
                  </a:cubicBezTo>
                  <a:cubicBezTo>
                    <a:pt x="1283085" y="-64"/>
                    <a:pt x="1653149" y="369943"/>
                    <a:pt x="1653232" y="826429"/>
                  </a:cubicBezTo>
                  <a:close/>
                </a:path>
              </a:pathLst>
            </a:custGeom>
            <a:noFill/>
            <a:ln w="41891" cap="flat">
              <a:solidFill>
                <a:schemeClr val="accent2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355" name="TextBox 354">
              <a:extLst>
                <a:ext uri="{FF2B5EF4-FFF2-40B4-BE49-F238E27FC236}">
                  <a16:creationId xmlns:a16="http://schemas.microsoft.com/office/drawing/2014/main" id="{8AFD5320-031A-574A-7AF4-4008341831DC}"/>
                </a:ext>
              </a:extLst>
            </p:cNvPr>
            <p:cNvSpPr txBox="1"/>
            <p:nvPr/>
          </p:nvSpPr>
          <p:spPr>
            <a:xfrm>
              <a:off x="896701" y="4041056"/>
              <a:ext cx="2498568" cy="8309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spcBef>
                  <a:spcPts val="600"/>
                </a:spcBef>
              </a:pPr>
              <a:r>
                <a:rPr lang="en-US" sz="1400" b="1" i="0" dirty="0"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Silhouette Photography</a:t>
              </a:r>
            </a:p>
            <a:p>
              <a:pPr algn="ctr">
                <a:spcBef>
                  <a:spcPts val="600"/>
                </a:spcBef>
              </a:pPr>
              <a:r>
                <a:rPr lang="en-US" sz="1200" b="0" i="0" dirty="0"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Highly quality product photography</a:t>
              </a:r>
            </a:p>
            <a:p>
              <a:pPr algn="ctr">
                <a:spcBef>
                  <a:spcPts val="600"/>
                </a:spcBef>
              </a:pPr>
              <a:r>
                <a:rPr lang="en-US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Cameras set pieces &amp; lighting</a:t>
              </a:r>
            </a:p>
          </p:txBody>
        </p:sp>
        <p:sp>
          <p:nvSpPr>
            <p:cNvPr id="356" name="TextBox 355">
              <a:extLst>
                <a:ext uri="{FF2B5EF4-FFF2-40B4-BE49-F238E27FC236}">
                  <a16:creationId xmlns:a16="http://schemas.microsoft.com/office/drawing/2014/main" id="{5369124D-4F23-E775-EE44-3BA5A80E3426}"/>
                </a:ext>
              </a:extLst>
            </p:cNvPr>
            <p:cNvSpPr txBox="1"/>
            <p:nvPr/>
          </p:nvSpPr>
          <p:spPr>
            <a:xfrm>
              <a:off x="3556943" y="4917651"/>
              <a:ext cx="2221584" cy="136960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spcBef>
                  <a:spcPts val="600"/>
                </a:spcBef>
              </a:pPr>
              <a:r>
                <a:rPr lang="en-US" sz="1400" b="1" i="0" dirty="0"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Videogra</a:t>
              </a:r>
              <a:r>
                <a:rPr lang="en-US" sz="1400" b="1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phy and Video Production</a:t>
              </a:r>
            </a:p>
            <a:p>
              <a:pPr algn="ctr">
                <a:spcBef>
                  <a:spcPts val="600"/>
                </a:spcBef>
              </a:pPr>
              <a:r>
                <a:rPr lang="en-US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Production experienced and project management experienced to create video coverage and video assets</a:t>
              </a:r>
              <a:endParaRPr lang="en-US" sz="120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357" name="TextBox 356">
              <a:extLst>
                <a:ext uri="{FF2B5EF4-FFF2-40B4-BE49-F238E27FC236}">
                  <a16:creationId xmlns:a16="http://schemas.microsoft.com/office/drawing/2014/main" id="{975BBD16-2908-E81C-39C4-36101522F9AA}"/>
                </a:ext>
              </a:extLst>
            </p:cNvPr>
            <p:cNvSpPr txBox="1"/>
            <p:nvPr/>
          </p:nvSpPr>
          <p:spPr>
            <a:xfrm>
              <a:off x="5791868" y="4916704"/>
              <a:ext cx="2270506" cy="93871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spcBef>
                  <a:spcPts val="600"/>
                </a:spcBef>
              </a:pPr>
              <a:r>
                <a:rPr lang="en-US" sz="1400" b="1" i="0" dirty="0"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Digital Asset</a:t>
              </a:r>
            </a:p>
            <a:p>
              <a:pPr algn="ctr">
                <a:spcBef>
                  <a:spcPts val="600"/>
                </a:spcBef>
              </a:pPr>
              <a:r>
                <a:rPr lang="en-US" sz="1200" b="0" i="0" dirty="0"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Ability to produce 3D and virtual assets that power sustainable long term content creation</a:t>
              </a:r>
              <a:endPara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358" name="TextBox 357">
              <a:extLst>
                <a:ext uri="{FF2B5EF4-FFF2-40B4-BE49-F238E27FC236}">
                  <a16:creationId xmlns:a16="http://schemas.microsoft.com/office/drawing/2014/main" id="{35EBF1D9-5BBD-A75B-7087-2B1C5A88B53F}"/>
                </a:ext>
              </a:extLst>
            </p:cNvPr>
            <p:cNvSpPr txBox="1"/>
            <p:nvPr/>
          </p:nvSpPr>
          <p:spPr>
            <a:xfrm>
              <a:off x="8572894" y="4245480"/>
              <a:ext cx="2221584" cy="75405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spcBef>
                  <a:spcPts val="600"/>
                </a:spcBef>
              </a:pPr>
              <a:r>
                <a:rPr lang="en-US" sz="1400" b="1" i="0" dirty="0"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Post-Production</a:t>
              </a:r>
            </a:p>
            <a:p>
              <a:pPr algn="ctr">
                <a:spcBef>
                  <a:spcPts val="600"/>
                </a:spcBef>
              </a:pPr>
              <a:r>
                <a:rPr lang="en-US" sz="1200" b="0" i="0" dirty="0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Ensure a cohesive and visually compelling final output</a:t>
              </a:r>
              <a:endPara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pic>
        <p:nvPicPr>
          <p:cNvPr id="2" name="Picture Placeholder 8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06E801A-D297-39D5-1EA6-91C8D6EBAE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773" t="53089" r="49439" b="1446"/>
          <a:stretch/>
        </p:blipFill>
        <p:spPr>
          <a:xfrm>
            <a:off x="6268287" y="3559000"/>
            <a:ext cx="1822581" cy="182336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37D9AC0-4BBA-E146-4ABB-AE62DEC968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8585" y="2710248"/>
            <a:ext cx="1862053" cy="174093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3" descr="A deck with a couch and umbrella">
            <a:extLst>
              <a:ext uri="{FF2B5EF4-FFF2-40B4-BE49-F238E27FC236}">
                <a16:creationId xmlns:a16="http://schemas.microsoft.com/office/drawing/2014/main" id="{5B61ECA6-6D4D-7268-FA7B-EDA7427F9B6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0637" y="3629829"/>
            <a:ext cx="1771645" cy="177164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 descr="A pink and white striped lounge chairs under a striped umbrella&#10;&#10;Description automatically generated">
            <a:extLst>
              <a:ext uri="{FF2B5EF4-FFF2-40B4-BE49-F238E27FC236}">
                <a16:creationId xmlns:a16="http://schemas.microsoft.com/office/drawing/2014/main" id="{F024BDAA-FCB6-8EF5-A0CE-767E5E9CD66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15933" y="2750033"/>
            <a:ext cx="1924332" cy="192433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E09AA8A-51E8-A18A-5517-8284BE317B64}"/>
              </a:ext>
            </a:extLst>
          </p:cNvPr>
          <p:cNvCxnSpPr>
            <a:cxnSpLocks/>
          </p:cNvCxnSpPr>
          <p:nvPr/>
        </p:nvCxnSpPr>
        <p:spPr>
          <a:xfrm>
            <a:off x="7179577" y="2882009"/>
            <a:ext cx="5746" cy="562954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  <a:prstDash val="sys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4F694A0-A935-66BB-0954-E1AA410AC028}"/>
              </a:ext>
            </a:extLst>
          </p:cNvPr>
          <p:cNvSpPr/>
          <p:nvPr/>
        </p:nvSpPr>
        <p:spPr>
          <a:xfrm>
            <a:off x="8744989" y="2811987"/>
            <a:ext cx="35916" cy="20962"/>
          </a:xfrm>
          <a:custGeom>
            <a:avLst/>
            <a:gdLst>
              <a:gd name="connsiteX0" fmla="*/ 0 w 35916"/>
              <a:gd name="connsiteY0" fmla="*/ 0 h 20962"/>
              <a:gd name="connsiteX1" fmla="*/ 35917 w 35916"/>
              <a:gd name="connsiteY1" fmla="*/ 0 h 20962"/>
              <a:gd name="connsiteX2" fmla="*/ 35917 w 35916"/>
              <a:gd name="connsiteY2" fmla="*/ 20963 h 20962"/>
              <a:gd name="connsiteX3" fmla="*/ 0 w 35916"/>
              <a:gd name="connsiteY3" fmla="*/ 20963 h 2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916" h="20962">
                <a:moveTo>
                  <a:pt x="0" y="0"/>
                </a:moveTo>
                <a:lnTo>
                  <a:pt x="35917" y="0"/>
                </a:lnTo>
                <a:lnTo>
                  <a:pt x="35917" y="20963"/>
                </a:lnTo>
                <a:lnTo>
                  <a:pt x="0" y="20963"/>
                </a:lnTo>
                <a:close/>
              </a:path>
            </a:pathLst>
          </a:custGeom>
          <a:solidFill>
            <a:srgbClr val="404151"/>
          </a:solidFill>
          <a:ln w="13964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D8CAFBD-174A-9ED3-D92E-33680DAA2ACF}"/>
              </a:ext>
            </a:extLst>
          </p:cNvPr>
          <p:cNvSpPr/>
          <p:nvPr/>
        </p:nvSpPr>
        <p:spPr>
          <a:xfrm>
            <a:off x="8672224" y="2808774"/>
            <a:ext cx="35916" cy="20962"/>
          </a:xfrm>
          <a:custGeom>
            <a:avLst/>
            <a:gdLst>
              <a:gd name="connsiteX0" fmla="*/ 0 w 35916"/>
              <a:gd name="connsiteY0" fmla="*/ 0 h 20962"/>
              <a:gd name="connsiteX1" fmla="*/ 35917 w 35916"/>
              <a:gd name="connsiteY1" fmla="*/ 0 h 20962"/>
              <a:gd name="connsiteX2" fmla="*/ 35917 w 35916"/>
              <a:gd name="connsiteY2" fmla="*/ 20963 h 20962"/>
              <a:gd name="connsiteX3" fmla="*/ 0 w 35916"/>
              <a:gd name="connsiteY3" fmla="*/ 20963 h 2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916" h="20962">
                <a:moveTo>
                  <a:pt x="0" y="0"/>
                </a:moveTo>
                <a:lnTo>
                  <a:pt x="35917" y="0"/>
                </a:lnTo>
                <a:lnTo>
                  <a:pt x="35917" y="20963"/>
                </a:lnTo>
                <a:lnTo>
                  <a:pt x="0" y="20963"/>
                </a:lnTo>
                <a:close/>
              </a:path>
            </a:pathLst>
          </a:custGeom>
          <a:solidFill>
            <a:srgbClr val="404151"/>
          </a:solidFill>
          <a:ln w="13964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C6D2C48-3AC4-6744-1BDD-3CBBD1DBBFAA}"/>
              </a:ext>
            </a:extLst>
          </p:cNvPr>
          <p:cNvSpPr/>
          <p:nvPr/>
        </p:nvSpPr>
        <p:spPr>
          <a:xfrm>
            <a:off x="9126552" y="2801506"/>
            <a:ext cx="35916" cy="20962"/>
          </a:xfrm>
          <a:custGeom>
            <a:avLst/>
            <a:gdLst>
              <a:gd name="connsiteX0" fmla="*/ 0 w 35916"/>
              <a:gd name="connsiteY0" fmla="*/ 0 h 20962"/>
              <a:gd name="connsiteX1" fmla="*/ 35917 w 35916"/>
              <a:gd name="connsiteY1" fmla="*/ 0 h 20962"/>
              <a:gd name="connsiteX2" fmla="*/ 35917 w 35916"/>
              <a:gd name="connsiteY2" fmla="*/ 20963 h 20962"/>
              <a:gd name="connsiteX3" fmla="*/ 0 w 35916"/>
              <a:gd name="connsiteY3" fmla="*/ 20963 h 2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916" h="20962">
                <a:moveTo>
                  <a:pt x="0" y="0"/>
                </a:moveTo>
                <a:lnTo>
                  <a:pt x="35917" y="0"/>
                </a:lnTo>
                <a:lnTo>
                  <a:pt x="35917" y="20963"/>
                </a:lnTo>
                <a:lnTo>
                  <a:pt x="0" y="20963"/>
                </a:lnTo>
                <a:close/>
              </a:path>
            </a:pathLst>
          </a:custGeom>
          <a:solidFill>
            <a:srgbClr val="404151"/>
          </a:solidFill>
          <a:ln w="13964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FBA4702-FD4D-D00E-E27C-E6C8976746B3}"/>
              </a:ext>
            </a:extLst>
          </p:cNvPr>
          <p:cNvSpPr/>
          <p:nvPr/>
        </p:nvSpPr>
        <p:spPr>
          <a:xfrm>
            <a:off x="8610198" y="2527458"/>
            <a:ext cx="20962" cy="34937"/>
          </a:xfrm>
          <a:custGeom>
            <a:avLst/>
            <a:gdLst>
              <a:gd name="connsiteX0" fmla="*/ 0 w 20962"/>
              <a:gd name="connsiteY0" fmla="*/ 0 h 34937"/>
              <a:gd name="connsiteX1" fmla="*/ 20963 w 20962"/>
              <a:gd name="connsiteY1" fmla="*/ 0 h 34937"/>
              <a:gd name="connsiteX2" fmla="*/ 20963 w 20962"/>
              <a:gd name="connsiteY2" fmla="*/ 34938 h 34937"/>
              <a:gd name="connsiteX3" fmla="*/ 0 w 20962"/>
              <a:gd name="connsiteY3" fmla="*/ 34938 h 34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962" h="34937">
                <a:moveTo>
                  <a:pt x="0" y="0"/>
                </a:moveTo>
                <a:lnTo>
                  <a:pt x="20963" y="0"/>
                </a:lnTo>
                <a:lnTo>
                  <a:pt x="20963" y="34938"/>
                </a:lnTo>
                <a:lnTo>
                  <a:pt x="0" y="34938"/>
                </a:lnTo>
                <a:close/>
              </a:path>
            </a:pathLst>
          </a:custGeom>
          <a:solidFill>
            <a:srgbClr val="404151"/>
          </a:solidFill>
          <a:ln w="13964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091953E6-A459-CDF4-2DE1-334E8F47015E}"/>
              </a:ext>
            </a:extLst>
          </p:cNvPr>
          <p:cNvCxnSpPr>
            <a:cxnSpLocks/>
          </p:cNvCxnSpPr>
          <p:nvPr/>
        </p:nvCxnSpPr>
        <p:spPr>
          <a:xfrm>
            <a:off x="4694245" y="3025366"/>
            <a:ext cx="10620" cy="474039"/>
          </a:xfrm>
          <a:prstGeom prst="line">
            <a:avLst/>
          </a:prstGeom>
          <a:ln>
            <a:solidFill>
              <a:schemeClr val="tx1">
                <a:lumMod val="65000"/>
                <a:lumOff val="35000"/>
              </a:schemeClr>
            </a:solidFill>
            <a:prstDash val="sys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D91B93E2-3CFE-8835-C0B7-53EB59FEFDDF}"/>
              </a:ext>
            </a:extLst>
          </p:cNvPr>
          <p:cNvSpPr/>
          <p:nvPr/>
        </p:nvSpPr>
        <p:spPr>
          <a:xfrm>
            <a:off x="8399924" y="2189812"/>
            <a:ext cx="34937" cy="21102"/>
          </a:xfrm>
          <a:custGeom>
            <a:avLst/>
            <a:gdLst>
              <a:gd name="connsiteX0" fmla="*/ 0 w 34937"/>
              <a:gd name="connsiteY0" fmla="*/ 0 h 21102"/>
              <a:gd name="connsiteX1" fmla="*/ 34938 w 34937"/>
              <a:gd name="connsiteY1" fmla="*/ 0 h 21102"/>
              <a:gd name="connsiteX2" fmla="*/ 34938 w 34937"/>
              <a:gd name="connsiteY2" fmla="*/ 21103 h 21102"/>
              <a:gd name="connsiteX3" fmla="*/ 0 w 34937"/>
              <a:gd name="connsiteY3" fmla="*/ 21103 h 211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937" h="21102">
                <a:moveTo>
                  <a:pt x="0" y="0"/>
                </a:moveTo>
                <a:lnTo>
                  <a:pt x="34938" y="0"/>
                </a:lnTo>
                <a:lnTo>
                  <a:pt x="34938" y="21103"/>
                </a:lnTo>
                <a:lnTo>
                  <a:pt x="0" y="21103"/>
                </a:lnTo>
                <a:close/>
              </a:path>
            </a:pathLst>
          </a:custGeom>
          <a:solidFill>
            <a:srgbClr val="404151"/>
          </a:solidFill>
          <a:ln w="13964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2DDD1F01-5632-A147-8B2F-AD51E47E54F3}"/>
              </a:ext>
            </a:extLst>
          </p:cNvPr>
          <p:cNvSpPr txBox="1"/>
          <p:nvPr/>
        </p:nvSpPr>
        <p:spPr>
          <a:xfrm>
            <a:off x="2365311" y="564288"/>
            <a:ext cx="83518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Comprehensive In-House Content Creation Capabilities</a:t>
            </a:r>
          </a:p>
        </p:txBody>
      </p:sp>
      <p:pic>
        <p:nvPicPr>
          <p:cNvPr id="123" name="Picture 122" descr="A colorful logo with black background&#10;&#10;Description automatically generated">
            <a:extLst>
              <a:ext uri="{FF2B5EF4-FFF2-40B4-BE49-F238E27FC236}">
                <a16:creationId xmlns:a16="http://schemas.microsoft.com/office/drawing/2014/main" id="{D0F20F81-EEFC-CED5-1D2E-FDDBEE2CF7E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394" y="82116"/>
            <a:ext cx="760662" cy="523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10744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3E72FA3-BD00-444A-AD9B-E6C3D069C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A picture containing outdoor, table, desk&#10;&#10;Description automatically generated">
            <a:extLst>
              <a:ext uri="{FF2B5EF4-FFF2-40B4-BE49-F238E27FC236}">
                <a16:creationId xmlns:a16="http://schemas.microsoft.com/office/drawing/2014/main" id="{9899D373-A612-CCA4-1827-0E91EDF9BB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37987" y="2064502"/>
            <a:ext cx="2247341" cy="169863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Picture Placeholder 8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59291624-DF02-94FF-90BC-76F745962FD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773" t="53089" r="49439" b="1446"/>
          <a:stretch/>
        </p:blipFill>
        <p:spPr>
          <a:xfrm>
            <a:off x="7359291" y="2064502"/>
            <a:ext cx="2296665" cy="169863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0DCAB7D-9E44-98B5-7342-923AB9BC96FB}"/>
              </a:ext>
            </a:extLst>
          </p:cNvPr>
          <p:cNvSpPr txBox="1"/>
          <p:nvPr/>
        </p:nvSpPr>
        <p:spPr>
          <a:xfrm>
            <a:off x="510923" y="4125900"/>
            <a:ext cx="228504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Collecting the Product Parameters</a:t>
            </a:r>
          </a:p>
          <a:p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Collecting specifications and measurements from sample images, line drawings, CAD files, scans, or even sketches of the item.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6AF6284-34D0-DA42-5DF8-200904877554}"/>
              </a:ext>
            </a:extLst>
          </p:cNvPr>
          <p:cNvSpPr txBox="1"/>
          <p:nvPr/>
        </p:nvSpPr>
        <p:spPr>
          <a:xfrm>
            <a:off x="2622250" y="4125900"/>
            <a:ext cx="2392702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 to 3D Object</a:t>
            </a:r>
          </a:p>
          <a:p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3D models are created from the references for the products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31D372-1B14-92D5-55E5-6CBBBBD5AC4B}"/>
              </a:ext>
            </a:extLst>
          </p:cNvPr>
          <p:cNvSpPr txBox="1"/>
          <p:nvPr/>
        </p:nvSpPr>
        <p:spPr>
          <a:xfrm>
            <a:off x="4996876" y="4099556"/>
            <a:ext cx="2157983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Layering and Texturing</a:t>
            </a:r>
          </a:p>
          <a:p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Layer different components of the 3D model such as various parts and features of the product to replicate the physical characteristics of the real-world product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E6C7C6-1213-8611-3630-6F538853424F}"/>
              </a:ext>
            </a:extLst>
          </p:cNvPr>
          <p:cNvSpPr txBox="1"/>
          <p:nvPr/>
        </p:nvSpPr>
        <p:spPr>
          <a:xfrm>
            <a:off x="9719692" y="4113175"/>
            <a:ext cx="2392702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Compositing and Rendering</a:t>
            </a:r>
          </a:p>
          <a:p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Composite the 3D product models into the AI-generated backdrops and renders the complete lifestyle image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F038B9F-FC25-1904-2957-83DC7BEE0655}"/>
              </a:ext>
            </a:extLst>
          </p:cNvPr>
          <p:cNvSpPr txBox="1"/>
          <p:nvPr/>
        </p:nvSpPr>
        <p:spPr>
          <a:xfrm>
            <a:off x="7220141" y="4099556"/>
            <a:ext cx="2857483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Custom Scene Generation</a:t>
            </a:r>
          </a:p>
          <a:p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Compose the custom lifestyle scene by considering factors like camera angles, lighting, and overall visual balance</a:t>
            </a:r>
          </a:p>
        </p:txBody>
      </p:sp>
      <p:pic>
        <p:nvPicPr>
          <p:cNvPr id="9" name="Picture 8" descr="Diagram&#10;&#10;Description automatically generated">
            <a:extLst>
              <a:ext uri="{FF2B5EF4-FFF2-40B4-BE49-F238E27FC236}">
                <a16:creationId xmlns:a16="http://schemas.microsoft.com/office/drawing/2014/main" id="{6788D2B8-AE28-DA33-61A5-6DCC13D2720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0801" r="2141" b="13808"/>
          <a:stretch/>
        </p:blipFill>
        <p:spPr>
          <a:xfrm>
            <a:off x="103245" y="2064502"/>
            <a:ext cx="2519005" cy="151491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Picture 9" descr="A picture containing electronics, coffee table&#10;&#10;Description automatically generated">
            <a:extLst>
              <a:ext uri="{FF2B5EF4-FFF2-40B4-BE49-F238E27FC236}">
                <a16:creationId xmlns:a16="http://schemas.microsoft.com/office/drawing/2014/main" id="{9503EC43-A986-BF74-B859-950294D7760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69717" y="2064502"/>
            <a:ext cx="2401999" cy="16611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4C3F089-D8EA-7FAB-5C56-84218AAD420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2732" y="2064502"/>
            <a:ext cx="2251332" cy="169863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FB256B27-7B64-0D84-B323-0A6EABE5E4B8}"/>
              </a:ext>
            </a:extLst>
          </p:cNvPr>
          <p:cNvSpPr txBox="1"/>
          <p:nvPr/>
        </p:nvSpPr>
        <p:spPr>
          <a:xfrm>
            <a:off x="6646606" y="44245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27" name="Picture 26" descr="A colorful logo with black background&#10;&#10;Description automatically generated">
            <a:extLst>
              <a:ext uri="{FF2B5EF4-FFF2-40B4-BE49-F238E27FC236}">
                <a16:creationId xmlns:a16="http://schemas.microsoft.com/office/drawing/2014/main" id="{E1D9B581-EC67-EFF5-480E-C26C4B1A72E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394" y="82116"/>
            <a:ext cx="760662" cy="523220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C9F6A8F-1900-5E17-F63D-2BC1ED8528DD}"/>
              </a:ext>
            </a:extLst>
          </p:cNvPr>
          <p:cNvSpPr txBox="1"/>
          <p:nvPr/>
        </p:nvSpPr>
        <p:spPr>
          <a:xfrm>
            <a:off x="4871049" y="550174"/>
            <a:ext cx="25695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Your 3D STUDIO</a:t>
            </a:r>
          </a:p>
        </p:txBody>
      </p:sp>
    </p:spTree>
    <p:extLst>
      <p:ext uri="{BB962C8B-B14F-4D97-AF65-F5344CB8AC3E}">
        <p14:creationId xmlns:p14="http://schemas.microsoft.com/office/powerpoint/2010/main" val="2936143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80" name="Rectangle 207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82" name="Rectangle 208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CB0A1B-6DBC-8620-22DA-7413DCB8B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0433" y="295438"/>
            <a:ext cx="9688084" cy="12945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72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en-US" sz="31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chieving Photorealistic Representations: Focus on Fabric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5E200C9-FC98-C4EB-FBD1-14212B626B89}"/>
              </a:ext>
            </a:extLst>
          </p:cNvPr>
          <p:cNvSpPr txBox="1"/>
          <p:nvPr/>
        </p:nvSpPr>
        <p:spPr>
          <a:xfrm>
            <a:off x="7933089" y="1818614"/>
            <a:ext cx="4164885" cy="46771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400" b="1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Detailed Fabric </a:t>
            </a: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US" sz="1400" b="1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pecifications </a:t>
            </a:r>
          </a:p>
          <a:p>
            <a:pPr marL="857250"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Fiber Type: Accurately </a:t>
            </a:r>
            <a:r>
              <a:rPr lang="en-US" sz="12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recreate the specific feel and appearance of the material in digital models.</a:t>
            </a:r>
          </a:p>
          <a:p>
            <a:pPr marL="857250"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Texture: Achieves a photo-realistic representation of the real-world product</a:t>
            </a:r>
          </a:p>
          <a:p>
            <a:pPr marL="857250"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Weave Pattern: Reproduce the fabric’s unique visual characteristics in the CGI content.</a:t>
            </a:r>
          </a:p>
          <a:p>
            <a:pPr marL="857250"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Thread Count: Ensure the digital fabric matches the proportions and detail in the physical product</a:t>
            </a:r>
            <a:r>
              <a:rPr lang="en-US" sz="14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400" b="1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Physical Fabric </a:t>
            </a: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US" sz="1400" b="1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amples: </a:t>
            </a:r>
          </a:p>
          <a:p>
            <a:pPr marL="857250"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 study the real sample in determining </a:t>
            </a:r>
            <a:r>
              <a:rPr lang="en-US" sz="12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scale, texture, and other physical characteristics to replicate</a:t>
            </a:r>
            <a:r>
              <a:rPr lang="en-US" sz="14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400" b="1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Exact Repeat </a:t>
            </a: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US" sz="1400" b="1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ize </a:t>
            </a: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</a:t>
            </a:r>
            <a:r>
              <a:rPr lang="en-US" sz="1400" b="1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easurements: </a:t>
            </a:r>
          </a:p>
          <a:p>
            <a:pPr marL="857250"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Taken to ensure proper scaling of digital textures and save time in modeling and texturing.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400" b="1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Precise Color and Thread </a:t>
            </a: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</a:t>
            </a:r>
            <a:r>
              <a:rPr lang="en-US" sz="1400" b="1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etails</a:t>
            </a:r>
          </a:p>
          <a:p>
            <a:pPr marL="857250"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Achieves accurate color matching in digital recreations.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800" dirty="0"/>
          </a:p>
        </p:txBody>
      </p:sp>
      <p:pic>
        <p:nvPicPr>
          <p:cNvPr id="5" name="Picture 4" descr="A colorful logo with black background&#10;&#10;Description automatically generated">
            <a:extLst>
              <a:ext uri="{FF2B5EF4-FFF2-40B4-BE49-F238E27FC236}">
                <a16:creationId xmlns:a16="http://schemas.microsoft.com/office/drawing/2014/main" id="{34A64794-4306-055C-D179-C56AB720DF5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394" y="82116"/>
            <a:ext cx="760662" cy="523220"/>
          </a:xfrm>
          <a:prstGeom prst="rect">
            <a:avLst/>
          </a:prstGeom>
        </p:spPr>
      </p:pic>
      <p:pic>
        <p:nvPicPr>
          <p:cNvPr id="6" name="3D_Texture_Refined 2">
            <a:hlinkClick r:id="" action="ppaction://media"/>
            <a:extLst>
              <a:ext uri="{FF2B5EF4-FFF2-40B4-BE49-F238E27FC236}">
                <a16:creationId xmlns:a16="http://schemas.microsoft.com/office/drawing/2014/main" id="{24D4D23E-82EC-E94C-F849-F89404D06AB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13267" y="1818614"/>
            <a:ext cx="7528845" cy="4234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7199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96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B47FC9C-2ED3-4100-A4EF-E8CDFEE106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8360EE-6E6C-C312-FE67-76B2588EBA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5056" y="216120"/>
            <a:ext cx="10515600" cy="942664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Model Building and Rendering Process</a:t>
            </a:r>
          </a:p>
        </p:txBody>
      </p:sp>
      <p:pic>
        <p:nvPicPr>
          <p:cNvPr id="6" name="Picture 5" descr="A colorful logo with black background&#10;&#10;Description automatically generated">
            <a:extLst>
              <a:ext uri="{FF2B5EF4-FFF2-40B4-BE49-F238E27FC236}">
                <a16:creationId xmlns:a16="http://schemas.microsoft.com/office/drawing/2014/main" id="{C0B8D80F-A9B1-C5D7-F697-DF42D26368B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394" y="82116"/>
            <a:ext cx="760662" cy="523220"/>
          </a:xfrm>
          <a:prstGeom prst="rect">
            <a:avLst/>
          </a:prstGeom>
        </p:spPr>
      </p:pic>
      <p:pic>
        <p:nvPicPr>
          <p:cNvPr id="4" name="MicrosoftTeams-video">
            <a:hlinkClick r:id="" action="ppaction://media"/>
            <a:extLst>
              <a:ext uri="{FF2B5EF4-FFF2-40B4-BE49-F238E27FC236}">
                <a16:creationId xmlns:a16="http://schemas.microsoft.com/office/drawing/2014/main" id="{B42ACF97-524C-7B22-882E-0D8E1BDCF9E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76792" y="1018555"/>
            <a:ext cx="9438416" cy="5309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8439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99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CF51B5-29E6-21B0-EB5B-615D451BFA32}"/>
              </a:ext>
            </a:extLst>
          </p:cNvPr>
          <p:cNvSpPr txBox="1">
            <a:spLocks/>
          </p:cNvSpPr>
          <p:nvPr/>
        </p:nvSpPr>
        <p:spPr>
          <a:xfrm>
            <a:off x="3154130" y="143328"/>
            <a:ext cx="11201400" cy="11064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Image Storage and Custom Color Options</a:t>
            </a:r>
            <a:endParaRPr lang="en-US" sz="2800" b="1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" name="Picture 2" descr="A colorful logo with black background&#10;&#10;Description automatically generated">
            <a:extLst>
              <a:ext uri="{FF2B5EF4-FFF2-40B4-BE49-F238E27FC236}">
                <a16:creationId xmlns:a16="http://schemas.microsoft.com/office/drawing/2014/main" id="{FF16C3D3-9212-BD3A-990A-50F8EFD3C9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394" y="82116"/>
            <a:ext cx="760662" cy="52322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1F13B2B-1CEE-930B-7DA2-F3463609A6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768" y="1950118"/>
            <a:ext cx="6702552" cy="4055044"/>
          </a:xfrm>
          <a:prstGeom prst="rect">
            <a:avLst/>
          </a:prstGeom>
        </p:spPr>
      </p:pic>
      <p:graphicFrame>
        <p:nvGraphicFramePr>
          <p:cNvPr id="5" name="TextBox 4">
            <a:extLst>
              <a:ext uri="{FF2B5EF4-FFF2-40B4-BE49-F238E27FC236}">
                <a16:creationId xmlns:a16="http://schemas.microsoft.com/office/drawing/2014/main" id="{6F597E30-8676-7A33-B719-E4F6239A366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26526013"/>
              </p:ext>
            </p:extLst>
          </p:nvPr>
        </p:nvGraphicFramePr>
        <p:xfrm>
          <a:off x="7938752" y="2020824"/>
          <a:ext cx="3455097" cy="3959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1413910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6A4B2B-D357-18B7-526E-9ADE07112319}"/>
              </a:ext>
            </a:extLst>
          </p:cNvPr>
          <p:cNvSpPr txBox="1">
            <a:spLocks/>
          </p:cNvSpPr>
          <p:nvPr/>
        </p:nvSpPr>
        <p:spPr>
          <a:xfrm>
            <a:off x="612648" y="1078992"/>
            <a:ext cx="6272784" cy="153619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>
                <a:solidFill>
                  <a:schemeClr val="bg2">
                    <a:lumMod val="50000"/>
                  </a:schemeClr>
                </a:solidFill>
                <a:latin typeface="Abadi Extra Light" panose="020B0204020104020204" pitchFamily="34" charset="0"/>
              </a:rPr>
              <a:t>          </a:t>
            </a:r>
            <a:r>
              <a:rPr lang="en-US" sz="2800" b="1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SPIN IMAGES</a:t>
            </a:r>
            <a:endParaRPr lang="en-US" sz="2800" b="1" dirty="0">
              <a:solidFill>
                <a:schemeClr val="bg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8581494-4F61-1DEB-DB35-18C8CC8BFD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2648" y="3355848"/>
            <a:ext cx="5113897" cy="282549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R="0" lvl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Interactive Experience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Viewers can rotate products in a full circle for a complete perspective.</a:t>
            </a: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R="0" lvl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Comprehensive Viewing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Provides detailed visibility from all angles to enhance understanding.</a:t>
            </a: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R="0" lvl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Creation Process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Made by capturing multiple photos at different angles and stitching them together for a seamless look.</a:t>
            </a:r>
          </a:p>
        </p:txBody>
      </p:sp>
      <p:pic>
        <p:nvPicPr>
          <p:cNvPr id="4" name="Picture 4" descr="Free Vectors | 360 ° rotating arrow">
            <a:extLst>
              <a:ext uri="{FF2B5EF4-FFF2-40B4-BE49-F238E27FC236}">
                <a16:creationId xmlns:a16="http://schemas.microsoft.com/office/drawing/2014/main" id="{2D71DE15-9BAE-131A-539F-236B215096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828" y="2068203"/>
            <a:ext cx="1027460" cy="70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[animate output image]">
            <a:extLst>
              <a:ext uri="{FF2B5EF4-FFF2-40B4-BE49-F238E27FC236}">
                <a16:creationId xmlns:a16="http://schemas.microsoft.com/office/drawing/2014/main" id="{21D8BE7C-E346-21EA-52BD-FA88DFE818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3827" y="475172"/>
            <a:ext cx="2953828" cy="2953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0CD7DE8-42FF-6C49-4384-E2C3F7B362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9979" y="3694176"/>
            <a:ext cx="5750537" cy="2415750"/>
          </a:xfrm>
          <a:prstGeom prst="rect">
            <a:avLst/>
          </a:prstGeom>
        </p:spPr>
      </p:pic>
      <p:pic>
        <p:nvPicPr>
          <p:cNvPr id="7" name="Picture 6" descr="A colorful logo with black background&#10;&#10;Description automatically generated">
            <a:extLst>
              <a:ext uri="{FF2B5EF4-FFF2-40B4-BE49-F238E27FC236}">
                <a16:creationId xmlns:a16="http://schemas.microsoft.com/office/drawing/2014/main" id="{759E8098-FBBC-E979-4BF9-57EA2C819DB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394" y="82116"/>
            <a:ext cx="760662" cy="523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04458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ool with a bar cart&#10;&#10;Description automatically generated">
            <a:extLst>
              <a:ext uri="{FF2B5EF4-FFF2-40B4-BE49-F238E27FC236}">
                <a16:creationId xmlns:a16="http://schemas.microsoft.com/office/drawing/2014/main" id="{A3BD8F62-B262-FD9B-FB43-7774D0D0DD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8" y="1114762"/>
            <a:ext cx="5291666" cy="5291666"/>
          </a:xfrm>
          <a:prstGeom prst="rect">
            <a:avLst/>
          </a:prstGeom>
        </p:spPr>
      </p:pic>
      <p:pic>
        <p:nvPicPr>
          <p:cNvPr id="6" name="Picture 5" descr="A pool with a lounge chair and umbrella&#10;&#10;Description automatically generated">
            <a:extLst>
              <a:ext uri="{FF2B5EF4-FFF2-40B4-BE49-F238E27FC236}">
                <a16:creationId xmlns:a16="http://schemas.microsoft.com/office/drawing/2014/main" id="{298D0112-9199-025F-C15D-A6A20D6790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6865" y="1114762"/>
            <a:ext cx="5291667" cy="5291667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41D4F8C9-C211-48CC-90B9-F6A05F2AF591}"/>
              </a:ext>
            </a:extLst>
          </p:cNvPr>
          <p:cNvSpPr txBox="1">
            <a:spLocks/>
          </p:cNvSpPr>
          <p:nvPr/>
        </p:nvSpPr>
        <p:spPr>
          <a:xfrm>
            <a:off x="2096729" y="335628"/>
            <a:ext cx="10515600" cy="132556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Photorealistic Compositions with 3D Rendered Objects</a:t>
            </a:r>
          </a:p>
        </p:txBody>
      </p:sp>
      <p:pic>
        <p:nvPicPr>
          <p:cNvPr id="3" name="Picture 2" descr="A colorful logo with black background&#10;&#10;Description automatically generated">
            <a:extLst>
              <a:ext uri="{FF2B5EF4-FFF2-40B4-BE49-F238E27FC236}">
                <a16:creationId xmlns:a16="http://schemas.microsoft.com/office/drawing/2014/main" id="{5907D6A4-E224-67CF-D8A4-E6CC6AD60F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394" y="82116"/>
            <a:ext cx="760662" cy="523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62390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3E72FA3-BD00-444A-AD9B-E6C3D069C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A picture containing outdoor, table, desk&#10;&#10;Description automatically generated">
            <a:extLst>
              <a:ext uri="{FF2B5EF4-FFF2-40B4-BE49-F238E27FC236}">
                <a16:creationId xmlns:a16="http://schemas.microsoft.com/office/drawing/2014/main" id="{9899D373-A612-CCA4-1827-0E91EDF9BB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37987" y="2064502"/>
            <a:ext cx="2247341" cy="169863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Picture Placeholder 8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59291624-DF02-94FF-90BC-76F745962FD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773" t="53089" r="49439" b="1446"/>
          <a:stretch/>
        </p:blipFill>
        <p:spPr>
          <a:xfrm>
            <a:off x="7359291" y="2064502"/>
            <a:ext cx="2296665" cy="169863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0DCAB7D-9E44-98B5-7342-923AB9BC96FB}"/>
              </a:ext>
            </a:extLst>
          </p:cNvPr>
          <p:cNvSpPr txBox="1"/>
          <p:nvPr/>
        </p:nvSpPr>
        <p:spPr>
          <a:xfrm>
            <a:off x="476342" y="4125900"/>
            <a:ext cx="228504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Collecting the Product Parameters</a:t>
            </a:r>
          </a:p>
          <a:p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Collecting specifications and measurements from sample images, line drawings, CAD files, scans, or even sketches of the item.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6AF6284-34D0-DA42-5DF8-200904877554}"/>
              </a:ext>
            </a:extLst>
          </p:cNvPr>
          <p:cNvSpPr txBox="1"/>
          <p:nvPr/>
        </p:nvSpPr>
        <p:spPr>
          <a:xfrm>
            <a:off x="2622250" y="4125900"/>
            <a:ext cx="2392702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 to 3D Object</a:t>
            </a:r>
          </a:p>
          <a:p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3D models are created from the references for the products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31D372-1B14-92D5-55E5-6CBBBBD5AC4B}"/>
              </a:ext>
            </a:extLst>
          </p:cNvPr>
          <p:cNvSpPr txBox="1"/>
          <p:nvPr/>
        </p:nvSpPr>
        <p:spPr>
          <a:xfrm>
            <a:off x="4996876" y="4099556"/>
            <a:ext cx="2157983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Layering and Texturing</a:t>
            </a:r>
          </a:p>
          <a:p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Layer different components of the 3D model such as various parts and features of the product to replicate the physical characteristics of the real-world product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E6C7C6-1213-8611-3630-6F538853424F}"/>
              </a:ext>
            </a:extLst>
          </p:cNvPr>
          <p:cNvSpPr txBox="1"/>
          <p:nvPr/>
        </p:nvSpPr>
        <p:spPr>
          <a:xfrm>
            <a:off x="9719692" y="4113175"/>
            <a:ext cx="2392702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Compositing and Rendering</a:t>
            </a:r>
          </a:p>
          <a:p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Composite the 3D product models into the AI-generated backdrops and renders the complete lifestyle image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F038B9F-FC25-1904-2957-83DC7BEE0655}"/>
              </a:ext>
            </a:extLst>
          </p:cNvPr>
          <p:cNvSpPr txBox="1"/>
          <p:nvPr/>
        </p:nvSpPr>
        <p:spPr>
          <a:xfrm>
            <a:off x="7220141" y="4099556"/>
            <a:ext cx="2857483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Custom Scene Generation</a:t>
            </a:r>
          </a:p>
          <a:p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Compose the custom lifestyle scene by considering factors like camera angles, lighting, and overall visual balance</a:t>
            </a:r>
          </a:p>
        </p:txBody>
      </p:sp>
      <p:pic>
        <p:nvPicPr>
          <p:cNvPr id="9" name="Picture 8" descr="Diagram&#10;&#10;Description automatically generated">
            <a:extLst>
              <a:ext uri="{FF2B5EF4-FFF2-40B4-BE49-F238E27FC236}">
                <a16:creationId xmlns:a16="http://schemas.microsoft.com/office/drawing/2014/main" id="{6788D2B8-AE28-DA33-61A5-6DCC13D2720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0801" r="2141" b="13808"/>
          <a:stretch/>
        </p:blipFill>
        <p:spPr>
          <a:xfrm>
            <a:off x="103245" y="2064502"/>
            <a:ext cx="2519005" cy="151491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Picture 9" descr="A picture containing electronics, coffee table&#10;&#10;Description automatically generated">
            <a:extLst>
              <a:ext uri="{FF2B5EF4-FFF2-40B4-BE49-F238E27FC236}">
                <a16:creationId xmlns:a16="http://schemas.microsoft.com/office/drawing/2014/main" id="{9503EC43-A986-BF74-B859-950294D7760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69717" y="2064502"/>
            <a:ext cx="2401999" cy="16611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4C3F089-D8EA-7FAB-5C56-84218AAD420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2732" y="2064502"/>
            <a:ext cx="2251332" cy="169863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FB256B27-7B64-0D84-B323-0A6EABE5E4B8}"/>
              </a:ext>
            </a:extLst>
          </p:cNvPr>
          <p:cNvSpPr txBox="1"/>
          <p:nvPr/>
        </p:nvSpPr>
        <p:spPr>
          <a:xfrm>
            <a:off x="6646606" y="44245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27" name="Picture 26" descr="A colorful logo with black background&#10;&#10;Description automatically generated">
            <a:extLst>
              <a:ext uri="{FF2B5EF4-FFF2-40B4-BE49-F238E27FC236}">
                <a16:creationId xmlns:a16="http://schemas.microsoft.com/office/drawing/2014/main" id="{E1D9B581-EC67-EFF5-480E-C26C4B1A72E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394" y="82116"/>
            <a:ext cx="760662" cy="523220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C9F6A8F-1900-5E17-F63D-2BC1ED8528DD}"/>
              </a:ext>
            </a:extLst>
          </p:cNvPr>
          <p:cNvSpPr txBox="1"/>
          <p:nvPr/>
        </p:nvSpPr>
        <p:spPr>
          <a:xfrm>
            <a:off x="4449428" y="448379"/>
            <a:ext cx="32528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Understanding Costs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A37CE3D-139D-02A0-DA3F-5B296EB85674}"/>
              </a:ext>
            </a:extLst>
          </p:cNvPr>
          <p:cNvSpPr txBox="1"/>
          <p:nvPr/>
        </p:nvSpPr>
        <p:spPr>
          <a:xfrm>
            <a:off x="2569717" y="4993429"/>
            <a:ext cx="2401999" cy="646331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/>
              <a:t>Sample Cost</a:t>
            </a:r>
            <a:r>
              <a:rPr lang="en-US" sz="1050" b="1" dirty="0"/>
              <a:t>:</a:t>
            </a:r>
          </a:p>
          <a:p>
            <a:pPr algn="ctr"/>
            <a:r>
              <a:rPr lang="en-US" sz="1200" dirty="0"/>
              <a:t>$200 - $400 per object;</a:t>
            </a:r>
          </a:p>
          <a:p>
            <a:pPr algn="ctr"/>
            <a:r>
              <a:rPr lang="en-US" sz="1200" dirty="0"/>
              <a:t>$20 - $40 per Silo image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176ABBB-D6E1-8C63-2BCE-B00CD7868EC9}"/>
              </a:ext>
            </a:extLst>
          </p:cNvPr>
          <p:cNvSpPr txBox="1"/>
          <p:nvPr/>
        </p:nvSpPr>
        <p:spPr>
          <a:xfrm>
            <a:off x="7359291" y="4995369"/>
            <a:ext cx="2295119" cy="646331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/>
              <a:t>Sample Cost:</a:t>
            </a:r>
          </a:p>
          <a:p>
            <a:pPr algn="ctr"/>
            <a:r>
              <a:rPr lang="en-US" sz="1200" dirty="0"/>
              <a:t>$250 - $500 per Scene Setting;</a:t>
            </a:r>
          </a:p>
          <a:p>
            <a:pPr algn="ctr"/>
            <a:r>
              <a:rPr lang="en-US" sz="1200" dirty="0"/>
              <a:t>$20 - $40 per  Lifestyle image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EDA44DD-2EC3-A58A-4322-62BB6AD7688C}"/>
              </a:ext>
            </a:extLst>
          </p:cNvPr>
          <p:cNvSpPr txBox="1"/>
          <p:nvPr/>
        </p:nvSpPr>
        <p:spPr>
          <a:xfrm>
            <a:off x="-46619" y="6260713"/>
            <a:ext cx="1237003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Understanding the scope and budget for a content project is helpful to refine the costs for an assortment of deliverables. Animated video, 360 degree assets, detail shots, Lifestyle images for Advertisements, social media scaled assets, etc., have a comprehensive pricing in a list we can provide. We can also provide savings for producing large image asset quantities for product sets. </a:t>
            </a:r>
          </a:p>
        </p:txBody>
      </p:sp>
    </p:spTree>
    <p:extLst>
      <p:ext uri="{BB962C8B-B14F-4D97-AF65-F5344CB8AC3E}">
        <p14:creationId xmlns:p14="http://schemas.microsoft.com/office/powerpoint/2010/main" val="32033406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357" name="Rectangle 9356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50" descr="Corporate Performative Allyship: It's Hurting Your Bottom Line">
            <a:extLst>
              <a:ext uri="{FF2B5EF4-FFF2-40B4-BE49-F238E27FC236}">
                <a16:creationId xmlns:a16="http://schemas.microsoft.com/office/drawing/2014/main" id="{E81C39E8-D522-BE13-D583-D4290CEF4A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29" r="-1" b="-1"/>
          <a:stretch/>
        </p:blipFill>
        <p:spPr bwMode="auto">
          <a:xfrm>
            <a:off x="2522358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359" name="Rectangle 9358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65153D-E7A3-73FA-E442-D93C1530B4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651" y="708673"/>
            <a:ext cx="6915422" cy="5745454"/>
          </a:xfrm>
          <a:noFill/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3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Get Started Today!</a:t>
            </a:r>
            <a:br>
              <a:rPr lang="en-US" sz="53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These services are just the beginning. </a:t>
            </a:r>
            <a:b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 can do a lot more…</a:t>
            </a:r>
            <a:b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1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 you have any questions?</a:t>
            </a:r>
            <a:br>
              <a:rPr lang="en-US" sz="1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1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br>
              <a:rPr lang="en-US" sz="40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b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ales@lifestyleimage.com</a:t>
            </a:r>
            <a:b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www.lifestyleImage.com</a:t>
            </a:r>
            <a:br>
              <a:rPr lang="en-US" sz="13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br>
              <a:rPr lang="en-US" sz="13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b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Abadi Extra Light" panose="020B0204020104020204" pitchFamily="34" charset="0"/>
              </a:rPr>
            </a:br>
            <a:b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Abadi Extra Light" panose="020B0204020104020204" pitchFamily="34" charset="0"/>
              </a:rPr>
            </a:br>
            <a:b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Abadi Extra Light" panose="020B0204020104020204" pitchFamily="34" charset="0"/>
              </a:rPr>
            </a:br>
            <a:b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Abadi Extra Light" panose="020B0204020104020204" pitchFamily="34" charset="0"/>
              </a:rPr>
            </a:br>
            <a:b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Abadi Extra Light" panose="020B0204020104020204" pitchFamily="34" charset="0"/>
              </a:rPr>
            </a:br>
            <a:b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Abadi Extra Light" panose="020B0204020104020204" pitchFamily="34" charset="0"/>
              </a:rPr>
            </a:br>
            <a:b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Abadi Extra Light" panose="020B0204020104020204" pitchFamily="34" charset="0"/>
              </a:rPr>
            </a:br>
            <a:b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Abadi Extra Light" panose="020B0204020104020204" pitchFamily="34" charset="0"/>
              </a:rPr>
            </a:br>
            <a:b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Abadi Extra Light" panose="020B0204020104020204" pitchFamily="34" charset="0"/>
              </a:rPr>
            </a:br>
            <a:b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Abadi Extra Light" panose="020B0204020104020204" pitchFamily="34" charset="0"/>
              </a:rPr>
            </a:br>
            <a:b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Abadi Extra Light" panose="020B0204020104020204" pitchFamily="34" charset="0"/>
              </a:rPr>
            </a:br>
            <a:b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Abadi Extra Light" panose="020B0204020104020204" pitchFamily="34" charset="0"/>
              </a:rPr>
            </a:b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  <a:latin typeface="Abadi Extra Light" panose="020B0204020104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844B98-ADE2-26EF-CC20-CF307BABB8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63046" y="4151472"/>
            <a:ext cx="792699" cy="75375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350EF61-B58A-8074-696C-5AA50DF589C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3533" y="4175820"/>
            <a:ext cx="898950" cy="72471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CA2179B-06F7-216E-400F-BE4A5573C31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68137" y="4246312"/>
            <a:ext cx="653882" cy="68829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409A999-D730-D851-7CAF-C43D0B1FEA3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2676" y="4159503"/>
            <a:ext cx="835765" cy="775105"/>
          </a:xfrm>
          <a:prstGeom prst="rect">
            <a:avLst/>
          </a:prstGeom>
        </p:spPr>
      </p:pic>
      <p:pic>
        <p:nvPicPr>
          <p:cNvPr id="5" name="Picture 4" descr="A colorful logo with black background&#10;&#10;Description automatically generated">
            <a:extLst>
              <a:ext uri="{FF2B5EF4-FFF2-40B4-BE49-F238E27FC236}">
                <a16:creationId xmlns:a16="http://schemas.microsoft.com/office/drawing/2014/main" id="{233F0F81-29EE-AFB7-8738-F1B48322BDE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394" y="82116"/>
            <a:ext cx="760662" cy="523220"/>
          </a:xfrm>
          <a:prstGeom prst="rect">
            <a:avLst/>
          </a:prstGeom>
        </p:spPr>
      </p:pic>
      <p:sp>
        <p:nvSpPr>
          <p:cNvPr id="7" name="AutoShape 8" descr="Instagram Logo - Instagram Social Media Logo - CleanPNG / KissPNG">
            <a:extLst>
              <a:ext uri="{FF2B5EF4-FFF2-40B4-BE49-F238E27FC236}">
                <a16:creationId xmlns:a16="http://schemas.microsoft.com/office/drawing/2014/main" id="{2D72FE4F-F50B-A1B2-C5AF-0FB7DB9B977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AutoShape 10" descr="Instagram Logo - Instagram Logo - CleanPNG / KissPNG">
            <a:extLst>
              <a:ext uri="{FF2B5EF4-FFF2-40B4-BE49-F238E27FC236}">
                <a16:creationId xmlns:a16="http://schemas.microsoft.com/office/drawing/2014/main" id="{F837E991-7431-5336-0765-907E878045B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38" name="Picture 14" descr="Instagram Logo and symbol, meaning, history, PNG, brand">
            <a:extLst>
              <a:ext uri="{FF2B5EF4-FFF2-40B4-BE49-F238E27FC236}">
                <a16:creationId xmlns:a16="http://schemas.microsoft.com/office/drawing/2014/main" id="{944B1510-3CD1-2EAD-DA7D-07F1B57051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7868" y="4237435"/>
            <a:ext cx="1024736" cy="576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407172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04aa3bd2-99b4-4164-aebf-59e2a1a79a2d" xsi:nil="true"/>
    <_activity xmlns="04aa3bd2-99b4-4164-aebf-59e2a1a79a2d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ECF5E46A4829C41A6035CB77E4F4339" ma:contentTypeVersion="18" ma:contentTypeDescription="Create a new document." ma:contentTypeScope="" ma:versionID="7d2106a5a20d61ff6c84e09a773732a8">
  <xsd:schema xmlns:xsd="http://www.w3.org/2001/XMLSchema" xmlns:xs="http://www.w3.org/2001/XMLSchema" xmlns:p="http://schemas.microsoft.com/office/2006/metadata/properties" xmlns:ns3="7dc523b3-ea6a-4af7-9360-3efd709c468b" xmlns:ns4="04aa3bd2-99b4-4164-aebf-59e2a1a79a2d" targetNamespace="http://schemas.microsoft.com/office/2006/metadata/properties" ma:root="true" ma:fieldsID="d3adbfce50bf05dc449c1e1c2d8d4404" ns3:_="" ns4:_="">
    <xsd:import namespace="7dc523b3-ea6a-4af7-9360-3efd709c468b"/>
    <xsd:import namespace="04aa3bd2-99b4-4164-aebf-59e2a1a79a2d"/>
    <xsd:element name="properties">
      <xsd:complexType>
        <xsd:sequence>
          <xsd:element name="documentManagement">
            <xsd:complexType>
              <xsd:all>
                <xsd:element ref="ns3:SharedWithDetails" minOccurs="0"/>
                <xsd:element ref="ns3:SharedWithUser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  <xsd:element ref="ns4:MediaServiceLocation" minOccurs="0"/>
                <xsd:element ref="ns4:MediaLengthInSeconds" minOccurs="0"/>
                <xsd:element ref="ns4:_activity" minOccurs="0"/>
                <xsd:element ref="ns4:MediaServiceObjectDetectorVersions" minOccurs="0"/>
                <xsd:element ref="ns4:MediaServiceSystemTags" minOccurs="0"/>
                <xsd:element ref="ns4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dc523b3-ea6a-4af7-9360-3efd709c468b" elementFormDefault="qualified">
    <xsd:import namespace="http://schemas.microsoft.com/office/2006/documentManagement/types"/>
    <xsd:import namespace="http://schemas.microsoft.com/office/infopath/2007/PartnerControls"/>
    <xsd:element name="SharedWithDetails" ma:index="8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edWithUsers" ma:index="9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aa3bd2-99b4-4164-aebf-59e2a1a79a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MediaLengthInSeconds" ma:index="21" nillable="true" ma:displayName="Length (seconds)" ma:internalName="MediaLengthInSeconds" ma:readOnly="true">
      <xsd:simpleType>
        <xsd:restriction base="dms:Unknown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CDD7CBD-FAD5-47AA-B069-6A4EE2B2168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AFA33C1-A868-424C-ABAD-C314C7ACA9F0}">
  <ds:schemaRefs>
    <ds:schemaRef ds:uri="http://purl.org/dc/elements/1.1/"/>
    <ds:schemaRef ds:uri="http://www.w3.org/XML/1998/namespace"/>
    <ds:schemaRef ds:uri="http://schemas.microsoft.com/office/infopath/2007/PartnerControls"/>
    <ds:schemaRef ds:uri="http://purl.org/dc/dcmitype/"/>
    <ds:schemaRef ds:uri="http://schemas.microsoft.com/office/2006/documentManagement/types"/>
    <ds:schemaRef ds:uri="http://schemas.microsoft.com/office/2006/metadata/properties"/>
    <ds:schemaRef ds:uri="7dc523b3-ea6a-4af7-9360-3efd709c468b"/>
    <ds:schemaRef ds:uri="http://schemas.openxmlformats.org/package/2006/metadata/core-properties"/>
    <ds:schemaRef ds:uri="04aa3bd2-99b4-4164-aebf-59e2a1a79a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A3EB04B4-5BA7-4890-9184-633F439A247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dc523b3-ea6a-4af7-9360-3efd709c468b"/>
    <ds:schemaRef ds:uri="04aa3bd2-99b4-4164-aebf-59e2a1a79a2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4761</TotalTime>
  <Words>986</Words>
  <Application>Microsoft Office PowerPoint</Application>
  <PresentationFormat>Widescreen</PresentationFormat>
  <Paragraphs>124</Paragraphs>
  <Slides>12</Slides>
  <Notes>8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Abadi Extra Light</vt:lpstr>
      <vt:lpstr>Aptos</vt:lpstr>
      <vt:lpstr>Aptos Display</vt:lpstr>
      <vt:lpstr>Arial</vt:lpstr>
      <vt:lpstr>Calibri</vt:lpstr>
      <vt:lpstr>Century Gothic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Achieving Photorealistic Representations: Focus on Fabric</vt:lpstr>
      <vt:lpstr>Model Building and Rendering Process</vt:lpstr>
      <vt:lpstr>PowerPoint Presentation</vt:lpstr>
      <vt:lpstr>PowerPoint Presentation</vt:lpstr>
      <vt:lpstr>PowerPoint Presentation</vt:lpstr>
      <vt:lpstr>PowerPoint Presentation</vt:lpstr>
      <vt:lpstr>Get Started Today! These services are just the beginning.  We can do a lot more…     Do you have any questions?    sales@lifestyleimage.com www.lifestyleImage.com         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Gillian Liu</dc:creator>
  <cp:lastModifiedBy>Gillian Liu</cp:lastModifiedBy>
  <cp:revision>64</cp:revision>
  <dcterms:created xsi:type="dcterms:W3CDTF">2024-09-20T19:01:08Z</dcterms:created>
  <dcterms:modified xsi:type="dcterms:W3CDTF">2024-10-15T18:22:41Z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0x0101008ECF5E46A4829C41A6035CB77E4F4339</vt:lpwstr>
  </property>
</Properties>
</file>